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4"/>
    <p:sldMasterId id="2147483772" r:id="rId5"/>
  </p:sldMasterIdLst>
  <p:notesMasterIdLst>
    <p:notesMasterId r:id="rId23"/>
  </p:notesMasterIdLst>
  <p:sldIdLst>
    <p:sldId id="369" r:id="rId6"/>
    <p:sldId id="374" r:id="rId7"/>
    <p:sldId id="375" r:id="rId8"/>
    <p:sldId id="376" r:id="rId9"/>
    <p:sldId id="377" r:id="rId10"/>
    <p:sldId id="378" r:id="rId11"/>
    <p:sldId id="379" r:id="rId12"/>
    <p:sldId id="380" r:id="rId13"/>
    <p:sldId id="381" r:id="rId14"/>
    <p:sldId id="382" r:id="rId15"/>
    <p:sldId id="383" r:id="rId16"/>
    <p:sldId id="384" r:id="rId17"/>
    <p:sldId id="385" r:id="rId18"/>
    <p:sldId id="386" r:id="rId19"/>
    <p:sldId id="387" r:id="rId20"/>
    <p:sldId id="389" r:id="rId21"/>
    <p:sldId id="388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am Kern" initials="PK" lastIdx="2" clrIdx="0">
    <p:extLst>
      <p:ext uri="{19B8F6BF-5375-455C-9EA6-DF929625EA0E}">
        <p15:presenceInfo xmlns:p15="http://schemas.microsoft.com/office/powerpoint/2012/main" userId="S::pam@threepa.com::d75582b2-b08d-48e9-a081-d6bd3a6d8a3e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F7F7F"/>
    <a:srgbClr val="001F44"/>
    <a:srgbClr val="0A79C2"/>
    <a:srgbClr val="595959"/>
    <a:srgbClr val="434343"/>
    <a:srgbClr val="ED1C2B"/>
    <a:srgbClr val="8E17BA"/>
    <a:srgbClr val="005C97"/>
    <a:srgbClr val="F0F1F8"/>
    <a:srgbClr val="F5F7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F1BEA6-2F3A-F83D-07B8-57510B8EF6FC}" v="1572" dt="2023-02-14T16:44:18.398"/>
    <p1510:client id="{1E65E0DB-E541-78FB-4A6D-2D0B2D50039D}" v="6" dt="2023-01-24T15:05:13.433"/>
    <p1510:client id="{245A9C8F-F3F2-CE15-EE02-2D56F7C5DF14}" v="543" dt="2023-02-13T14:42:52.247"/>
    <p1510:client id="{2F5E1CBA-476D-6B44-59DB-D4371DA247B6}" v="888" dt="2023-02-08T11:57:52.569"/>
    <p1510:client id="{58835162-25CF-7F38-48C3-2F2AFBD2F8AF}" v="223" dt="2023-01-28T13:59:49.112"/>
    <p1510:client id="{63532922-690E-C4D0-B000-DEB10484DEA2}" v="953" dt="2023-01-24T06:36:29.156"/>
    <p1510:client id="{8CB0B01E-6A04-2D04-F391-C2A6985BFC6F}" v="926" dt="2023-02-15T01:22:32.643"/>
    <p1510:client id="{A09D4E04-1BB3-908C-7E52-C01C5D0B6817}" v="260" dt="2023-02-12T16:45:19.033"/>
    <p1510:client id="{A2ECCA97-6DA4-E1FF-DF6D-BC4680AE7125}" v="431" dt="2023-02-14T01:23:52.068"/>
    <p1510:client id="{C33B4B35-87E7-8B0E-8FEB-61124B3266AC}" v="247" dt="2023-02-08T17:33:39.423"/>
    <p1510:client id="{D74DD797-9BAB-8D88-342F-83A3EA9B7181}" v="2560" dt="2023-02-12T16:10:24.508"/>
    <p1510:client id="{F8505FA4-D87C-6555-2CA0-F030786238EB}" v="76" dt="2023-02-14T17:28:28.815"/>
    <p1510:client id="{F8E23012-B743-6A42-2365-1B3E8DB862DD}" v="2662" dt="2023-02-13T17:38:40.711"/>
  </p1510:revLst>
</p1510:revInfo>
</file>

<file path=ppt/tableStyles.xml><?xml version="1.0" encoding="utf-8"?>
<a:tblStyleLst xmlns:a="http://schemas.openxmlformats.org/drawingml/2006/main" def="{5C22544A-7EE6-4342-B048-85BDC9FD1C3A}"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5374" autoAdjust="0"/>
  </p:normalViewPr>
  <p:slideViewPr>
    <p:cSldViewPr snapToGrid="0">
      <p:cViewPr varScale="1">
        <p:scale>
          <a:sx n="67" d="100"/>
          <a:sy n="67" d="100"/>
        </p:scale>
        <p:origin x="644" y="4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commentAuthors" Target="commentAuthor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rial" panose="020B0604020202020204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rial" panose="020B0604020202020204" pitchFamily="34" charset="0"/>
              </a:defRPr>
            </a:lvl1pPr>
          </a:lstStyle>
          <a:p>
            <a:fld id="{1F67A7B0-E8CB-4034-87F3-10D90F8C75C6}" type="datetimeFigureOut">
              <a:rPr lang="id-ID" smtClean="0"/>
              <a:pPr/>
              <a:t>14/02/2023</a:t>
            </a:fld>
            <a:endParaRPr lang="id-ID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d-ID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rial" panose="020B0604020202020204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rial" panose="020B0604020202020204" pitchFamily="34" charset="0"/>
              </a:defRPr>
            </a:lvl1pPr>
          </a:lstStyle>
          <a:p>
            <a:fld id="{B454B58F-B2B4-4694-82C9-9AED9A60D86E}" type="slidenum">
              <a:rPr lang="id-ID" smtClean="0"/>
              <a:pPr/>
              <a:t>‹#›</a:t>
            </a:fld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1784562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jpeg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jpe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2.sv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2.sv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2.sv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7.sv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sv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8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sv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sv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9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sv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0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sv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sv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1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svg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5.jpeg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svg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svg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svg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3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svg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7.jpeg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svg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45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2.svg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2.svg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46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2.svg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2.svg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47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2.svg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2.svg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7.svg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48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7.svg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ack Triangle">
            <a:extLst>
              <a:ext uri="{FF2B5EF4-FFF2-40B4-BE49-F238E27FC236}">
                <a16:creationId xmlns:a16="http://schemas.microsoft.com/office/drawing/2014/main" id="{61E5B941-8D5B-154E-9C20-E9D139036089}"/>
              </a:ext>
            </a:extLst>
          </p:cNvPr>
          <p:cNvSpPr/>
          <p:nvPr userDrawn="1"/>
        </p:nvSpPr>
        <p:spPr>
          <a:xfrm>
            <a:off x="0" y="0"/>
            <a:ext cx="5943022" cy="6858000"/>
          </a:xfrm>
          <a:custGeom>
            <a:avLst/>
            <a:gdLst>
              <a:gd name="connsiteX0" fmla="*/ 0 w 5943022"/>
              <a:gd name="connsiteY0" fmla="*/ 0 h 6858000"/>
              <a:gd name="connsiteX1" fmla="*/ 3411726 w 5943022"/>
              <a:gd name="connsiteY1" fmla="*/ 0 h 6858000"/>
              <a:gd name="connsiteX2" fmla="*/ 5943022 w 5943022"/>
              <a:gd name="connsiteY2" fmla="*/ 6858000 h 6858000"/>
              <a:gd name="connsiteX3" fmla="*/ 0 w 594302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43022" h="6858000">
                <a:moveTo>
                  <a:pt x="0" y="0"/>
                </a:moveTo>
                <a:lnTo>
                  <a:pt x="3411726" y="0"/>
                </a:lnTo>
                <a:lnTo>
                  <a:pt x="594302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>
              <a:latin typeface="Lato" panose="020F0502020204030203" pitchFamily="34" charset="0"/>
            </a:endParaRPr>
          </a:p>
        </p:txBody>
      </p:sp>
      <p:pic>
        <p:nvPicPr>
          <p:cNvPr id="14" name="Picture 13" descr="A picture containing cup&#10;&#10;Description automatically generated">
            <a:extLst>
              <a:ext uri="{FF2B5EF4-FFF2-40B4-BE49-F238E27FC236}">
                <a16:creationId xmlns:a16="http://schemas.microsoft.com/office/drawing/2014/main" id="{4B6C8C5A-BF61-7B4D-BAC8-BF568B61D3C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-1" y="0"/>
            <a:ext cx="6781595" cy="6858000"/>
          </a:xfrm>
          <a:custGeom>
            <a:avLst/>
            <a:gdLst>
              <a:gd name="connsiteX0" fmla="*/ 0 w 6781595"/>
              <a:gd name="connsiteY0" fmla="*/ 0 h 6858000"/>
              <a:gd name="connsiteX1" fmla="*/ 6781595 w 6781595"/>
              <a:gd name="connsiteY1" fmla="*/ 0 h 6858000"/>
              <a:gd name="connsiteX2" fmla="*/ 6781595 w 6781595"/>
              <a:gd name="connsiteY2" fmla="*/ 2086 h 6858000"/>
              <a:gd name="connsiteX3" fmla="*/ 3455650 w 6781595"/>
              <a:gd name="connsiteY3" fmla="*/ 6858000 h 6858000"/>
              <a:gd name="connsiteX4" fmla="*/ 0 w 6781595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81595" h="6858000">
                <a:moveTo>
                  <a:pt x="0" y="0"/>
                </a:moveTo>
                <a:lnTo>
                  <a:pt x="6781595" y="0"/>
                </a:lnTo>
                <a:lnTo>
                  <a:pt x="6781595" y="2086"/>
                </a:lnTo>
                <a:lnTo>
                  <a:pt x="34556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</p:pic>
      <p:sp>
        <p:nvSpPr>
          <p:cNvPr id="3" name="Copyright Line">
            <a:extLst>
              <a:ext uri="{FF2B5EF4-FFF2-40B4-BE49-F238E27FC236}">
                <a16:creationId xmlns:a16="http://schemas.microsoft.com/office/drawing/2014/main" id="{557AB962-4B3A-934B-9BE1-216CC1708EC5}"/>
              </a:ext>
            </a:extLst>
          </p:cNvPr>
          <p:cNvSpPr/>
          <p:nvPr userDrawn="1"/>
        </p:nvSpPr>
        <p:spPr>
          <a:xfrm>
            <a:off x="7551174" y="6382644"/>
            <a:ext cx="4267200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  <a:defRPr/>
            </a:pPr>
            <a:r>
              <a:rPr lang="en-US" sz="800" noProof="0" dirty="0">
                <a:latin typeface="Arial" panose="020B0604020202020204" pitchFamily="34" charset="0"/>
              </a:rPr>
              <a:t>Copyright Mavenir 2022. Proprietary and Confidential.</a:t>
            </a:r>
          </a:p>
        </p:txBody>
      </p:sp>
      <p:pic>
        <p:nvPicPr>
          <p:cNvPr id="7" name="Mavenir Logo">
            <a:extLst>
              <a:ext uri="{FF2B5EF4-FFF2-40B4-BE49-F238E27FC236}">
                <a16:creationId xmlns:a16="http://schemas.microsoft.com/office/drawing/2014/main" id="{3A014D10-0698-F24A-B3DD-36158F04901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09236" y="932688"/>
            <a:ext cx="2737561" cy="649224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2523365-DEFE-4B1A-AECE-A475C182CEC6}"/>
              </a:ext>
            </a:extLst>
          </p:cNvPr>
          <p:cNvCxnSpPr>
            <a:cxnSpLocks/>
          </p:cNvCxnSpPr>
          <p:nvPr userDrawn="1"/>
        </p:nvCxnSpPr>
        <p:spPr>
          <a:xfrm>
            <a:off x="11189110" y="4198965"/>
            <a:ext cx="479117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EC8C8F48-0B9C-004E-B186-D7A13B4587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022" y="2824177"/>
            <a:ext cx="5875352" cy="1274195"/>
          </a:xfrm>
        </p:spPr>
        <p:txBody>
          <a:bodyPr wrap="square" anchor="b" anchorCtr="0">
            <a:spAutoFit/>
          </a:bodyPr>
          <a:lstStyle>
            <a:lvl1pPr algn="r">
              <a:lnSpc>
                <a:spcPct val="90000"/>
              </a:lnSpc>
              <a:defRPr sz="46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076BCE6F-6E3D-4DF8-8E0D-4E736B07208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43022" y="4223904"/>
            <a:ext cx="5875352" cy="496996"/>
          </a:xfrm>
        </p:spPr>
        <p:txBody>
          <a:bodyPr>
            <a:spAutoFit/>
          </a:bodyPr>
          <a:lstStyle>
            <a:lvl1pPr marL="0" indent="0" algn="r">
              <a:lnSpc>
                <a:spcPct val="15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716735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1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822D0E9-54C7-4245-8088-4F4801D19FF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91094" y="6095999"/>
            <a:ext cx="8500907" cy="762001"/>
          </a:xfrm>
          <a:custGeom>
            <a:avLst/>
            <a:gdLst>
              <a:gd name="connsiteX0" fmla="*/ 8500907 w 8500907"/>
              <a:gd name="connsiteY0" fmla="*/ 0 h 762001"/>
              <a:gd name="connsiteX1" fmla="*/ 8500907 w 8500907"/>
              <a:gd name="connsiteY1" fmla="*/ 762001 h 762001"/>
              <a:gd name="connsiteX2" fmla="*/ 0 w 8500907"/>
              <a:gd name="connsiteY2" fmla="*/ 762001 h 762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00907" h="762001">
                <a:moveTo>
                  <a:pt x="8500907" y="0"/>
                </a:moveTo>
                <a:lnTo>
                  <a:pt x="8500907" y="762001"/>
                </a:lnTo>
                <a:lnTo>
                  <a:pt x="0" y="762001"/>
                </a:lnTo>
                <a:close/>
              </a:path>
            </a:pathLst>
          </a:custGeom>
          <a:solidFill>
            <a:schemeClr val="bg1"/>
          </a:solidFill>
        </p:spPr>
      </p:pic>
      <p:sp>
        <p:nvSpPr>
          <p:cNvPr id="13" name="Rectangle 21">
            <a:extLst>
              <a:ext uri="{FF2B5EF4-FFF2-40B4-BE49-F238E27FC236}">
                <a16:creationId xmlns:a16="http://schemas.microsoft.com/office/drawing/2014/main" id="{E88CDFCD-B956-BC41-880C-575ACA08FC22}"/>
              </a:ext>
            </a:extLst>
          </p:cNvPr>
          <p:cNvSpPr/>
          <p:nvPr userDrawn="1"/>
        </p:nvSpPr>
        <p:spPr>
          <a:xfrm>
            <a:off x="11219455" y="6096000"/>
            <a:ext cx="972545" cy="762000"/>
          </a:xfrm>
          <a:custGeom>
            <a:avLst/>
            <a:gdLst>
              <a:gd name="connsiteX0" fmla="*/ 0 w 1307690"/>
              <a:gd name="connsiteY0" fmla="*/ 0 h 781665"/>
              <a:gd name="connsiteX1" fmla="*/ 1307690 w 1307690"/>
              <a:gd name="connsiteY1" fmla="*/ 0 h 781665"/>
              <a:gd name="connsiteX2" fmla="*/ 1307690 w 1307690"/>
              <a:gd name="connsiteY2" fmla="*/ 781665 h 781665"/>
              <a:gd name="connsiteX3" fmla="*/ 0 w 1307690"/>
              <a:gd name="connsiteY3" fmla="*/ 781665 h 781665"/>
              <a:gd name="connsiteX4" fmla="*/ 0 w 1307690"/>
              <a:gd name="connsiteY4" fmla="*/ 0 h 781665"/>
              <a:gd name="connsiteX0" fmla="*/ 0 w 1307690"/>
              <a:gd name="connsiteY0" fmla="*/ 781665 h 781665"/>
              <a:gd name="connsiteX1" fmla="*/ 1307690 w 1307690"/>
              <a:gd name="connsiteY1" fmla="*/ 0 h 781665"/>
              <a:gd name="connsiteX2" fmla="*/ 1307690 w 1307690"/>
              <a:gd name="connsiteY2" fmla="*/ 781665 h 781665"/>
              <a:gd name="connsiteX3" fmla="*/ 0 w 1307690"/>
              <a:gd name="connsiteY3" fmla="*/ 781665 h 781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7690" h="781665">
                <a:moveTo>
                  <a:pt x="0" y="781665"/>
                </a:moveTo>
                <a:lnTo>
                  <a:pt x="1307690" y="0"/>
                </a:lnTo>
                <a:lnTo>
                  <a:pt x="1307690" y="781665"/>
                </a:lnTo>
                <a:lnTo>
                  <a:pt x="0" y="781665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CCB34059-17C8-B44D-8C3C-600B521D5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784" y="201636"/>
            <a:ext cx="11331222" cy="917258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Enter Title Here</a:t>
            </a:r>
          </a:p>
        </p:txBody>
      </p:sp>
      <p:sp>
        <p:nvSpPr>
          <p:cNvPr id="14" name="Slide Number">
            <a:extLst>
              <a:ext uri="{FF2B5EF4-FFF2-40B4-BE49-F238E27FC236}">
                <a16:creationId xmlns:a16="http://schemas.microsoft.com/office/drawing/2014/main" id="{0F659E25-10F4-4C51-83AC-83318409E5FA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/>
          <a:p>
            <a:pPr algn="ctr"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solidFill>
                  <a:schemeClr val="bg1"/>
                </a:solidFill>
                <a:latin typeface="Arial" panose="020B0604020202020204" pitchFamily="34" charset="0"/>
              </a:rPr>
              <a:pPr algn="ctr">
                <a:lnSpc>
                  <a:spcPct val="100000"/>
                </a:lnSpc>
                <a:defRPr/>
              </a:pPr>
              <a:t>‹#›</a:t>
            </a:fld>
            <a:endParaRPr lang="id-ID" sz="8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7" name="Copyright">
            <a:extLst>
              <a:ext uri="{FF2B5EF4-FFF2-40B4-BE49-F238E27FC236}">
                <a16:creationId xmlns:a16="http://schemas.microsoft.com/office/drawing/2014/main" id="{37AC40BA-3A38-47CA-8786-EA1D5D1A2DDB}"/>
              </a:ext>
            </a:extLst>
          </p:cNvPr>
          <p:cNvSpPr txBox="1"/>
          <p:nvPr userDrawn="1"/>
        </p:nvSpPr>
        <p:spPr>
          <a:xfrm>
            <a:off x="1917192" y="6485625"/>
            <a:ext cx="4114799" cy="2560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sz="800" noProof="0" dirty="0"/>
              <a:t>Copyright </a:t>
            </a:r>
            <a:r>
              <a:rPr lang="en-US" sz="800" noProof="0" dirty="0">
                <a:latin typeface="Arial" panose="020B0604020202020204" pitchFamily="34" charset="0"/>
              </a:rPr>
              <a:t>Mavenir</a:t>
            </a:r>
            <a:r>
              <a:rPr lang="en-US" sz="800" noProof="0" dirty="0"/>
              <a:t> 2022. Proprietary and Confidential.</a:t>
            </a:r>
          </a:p>
        </p:txBody>
      </p:sp>
      <p:sp>
        <p:nvSpPr>
          <p:cNvPr id="10" name="Content Placeholder 19">
            <a:extLst>
              <a:ext uri="{FF2B5EF4-FFF2-40B4-BE49-F238E27FC236}">
                <a16:creationId xmlns:a16="http://schemas.microsoft.com/office/drawing/2014/main" id="{72F7BC31-075F-44E4-98E6-4525FCAB25EA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55625" y="1833422"/>
            <a:ext cx="11331221" cy="4143914"/>
          </a:xfrm>
        </p:spPr>
        <p:txBody>
          <a:bodyPr/>
          <a:lstStyle>
            <a:lvl1pPr marL="0" indent="-283464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defRPr sz="1400"/>
            </a:lvl1pPr>
            <a:lvl2pPr marL="740664" indent="-283464">
              <a:spcBef>
                <a:spcPts val="1200"/>
              </a:spcBef>
              <a:defRPr sz="1200"/>
            </a:lvl2pPr>
            <a:lvl3pPr marL="854075" indent="-223838">
              <a:spcBef>
                <a:spcPts val="600"/>
              </a:spcBef>
              <a:defRPr sz="1200"/>
            </a:lvl3pPr>
            <a:lvl4pPr marL="1027113" indent="-217488">
              <a:spcBef>
                <a:spcPts val="600"/>
              </a:spcBef>
              <a:defRPr sz="1200"/>
            </a:lvl4pPr>
            <a:lvl5pPr marL="1198563" indent="-219075">
              <a:spcBef>
                <a:spcPts val="600"/>
              </a:spcBef>
              <a:defRPr sz="1200"/>
            </a:lvl5pPr>
          </a:lstStyle>
          <a:p>
            <a:pPr lvl="0"/>
            <a:r>
              <a:rPr lang="en-US" noProof="0" dirty="0"/>
              <a:t>First Level Point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1" name="Subhead">
            <a:extLst>
              <a:ext uri="{FF2B5EF4-FFF2-40B4-BE49-F238E27FC236}">
                <a16:creationId xmlns:a16="http://schemas.microsoft.com/office/drawing/2014/main" id="{E6D71E4B-EFA2-4422-AC19-1E596828FAA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5855" y="1398301"/>
            <a:ext cx="11331221" cy="341397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628650" indent="0">
              <a:buNone/>
              <a:defRPr/>
            </a:lvl3pPr>
            <a:lvl4pPr marL="809625" indent="0">
              <a:buNone/>
              <a:defRPr/>
            </a:lvl4pPr>
            <a:lvl5pPr marL="979487" indent="0">
              <a:buNone/>
              <a:defRPr/>
            </a:lvl5pPr>
          </a:lstStyle>
          <a:p>
            <a:pPr lvl="0"/>
            <a:r>
              <a:rPr lang="en-US" noProof="0" dirty="0"/>
              <a:t>Subhead Goes Here if Needed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2596DF6-8D24-4F08-A16D-754AF40CB6F1}"/>
              </a:ext>
            </a:extLst>
          </p:cNvPr>
          <p:cNvCxnSpPr>
            <a:cxnSpLocks/>
          </p:cNvCxnSpPr>
          <p:nvPr userDrawn="1"/>
        </p:nvCxnSpPr>
        <p:spPr>
          <a:xfrm>
            <a:off x="667512" y="1220953"/>
            <a:ext cx="623436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0423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1_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91E2B067-5981-4C48-839E-4B348CD3EBB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543302" y="6107624"/>
            <a:ext cx="8648699" cy="761310"/>
          </a:xfrm>
          <a:custGeom>
            <a:avLst/>
            <a:gdLst>
              <a:gd name="connsiteX0" fmla="*/ 8633863 w 8648699"/>
              <a:gd name="connsiteY0" fmla="*/ 0 h 761310"/>
              <a:gd name="connsiteX1" fmla="*/ 7676154 w 8648699"/>
              <a:gd name="connsiteY1" fmla="*/ 750376 h 761310"/>
              <a:gd name="connsiteX2" fmla="*/ 8648613 w 8648699"/>
              <a:gd name="connsiteY2" fmla="*/ 750376 h 761310"/>
              <a:gd name="connsiteX3" fmla="*/ 8648699 w 8648699"/>
              <a:gd name="connsiteY3" fmla="*/ 760097 h 761310"/>
              <a:gd name="connsiteX4" fmla="*/ 0 w 8648699"/>
              <a:gd name="connsiteY4" fmla="*/ 761291 h 761310"/>
              <a:gd name="connsiteX5" fmla="*/ 8544545 w 8648699"/>
              <a:gd name="connsiteY5" fmla="*/ 7929 h 761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648699" h="761310">
                <a:moveTo>
                  <a:pt x="8633863" y="0"/>
                </a:moveTo>
                <a:lnTo>
                  <a:pt x="7676154" y="750376"/>
                </a:lnTo>
                <a:lnTo>
                  <a:pt x="8648613" y="750376"/>
                </a:lnTo>
                <a:lnTo>
                  <a:pt x="8648699" y="760097"/>
                </a:lnTo>
                <a:lnTo>
                  <a:pt x="0" y="761291"/>
                </a:lnTo>
                <a:cubicBezTo>
                  <a:pt x="11776" y="765487"/>
                  <a:pt x="7595650" y="92177"/>
                  <a:pt x="8544545" y="7929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algn="ctr">
              <a:defRPr b="0" i="0">
                <a:latin typeface="Lato" panose="020F0502020204030203" pitchFamily="34" charset="0"/>
              </a:defRPr>
            </a:lvl1pPr>
          </a:lstStyle>
          <a:p>
            <a:r>
              <a:rPr lang="en-US" dirty="0"/>
              <a:t>Insert picture in shape</a:t>
            </a:r>
          </a:p>
        </p:txBody>
      </p:sp>
      <p:sp>
        <p:nvSpPr>
          <p:cNvPr id="12" name="Rectangle 21">
            <a:extLst>
              <a:ext uri="{FF2B5EF4-FFF2-40B4-BE49-F238E27FC236}">
                <a16:creationId xmlns:a16="http://schemas.microsoft.com/office/drawing/2014/main" id="{E90C7A1F-8313-4B43-B9B0-9F71A9F3DDA7}"/>
              </a:ext>
            </a:extLst>
          </p:cNvPr>
          <p:cNvSpPr/>
          <p:nvPr userDrawn="1"/>
        </p:nvSpPr>
        <p:spPr>
          <a:xfrm>
            <a:off x="11219455" y="6096000"/>
            <a:ext cx="972545" cy="762000"/>
          </a:xfrm>
          <a:custGeom>
            <a:avLst/>
            <a:gdLst>
              <a:gd name="connsiteX0" fmla="*/ 0 w 1307690"/>
              <a:gd name="connsiteY0" fmla="*/ 0 h 781665"/>
              <a:gd name="connsiteX1" fmla="*/ 1307690 w 1307690"/>
              <a:gd name="connsiteY1" fmla="*/ 0 h 781665"/>
              <a:gd name="connsiteX2" fmla="*/ 1307690 w 1307690"/>
              <a:gd name="connsiteY2" fmla="*/ 781665 h 781665"/>
              <a:gd name="connsiteX3" fmla="*/ 0 w 1307690"/>
              <a:gd name="connsiteY3" fmla="*/ 781665 h 781665"/>
              <a:gd name="connsiteX4" fmla="*/ 0 w 1307690"/>
              <a:gd name="connsiteY4" fmla="*/ 0 h 781665"/>
              <a:gd name="connsiteX0" fmla="*/ 0 w 1307690"/>
              <a:gd name="connsiteY0" fmla="*/ 781665 h 781665"/>
              <a:gd name="connsiteX1" fmla="*/ 1307690 w 1307690"/>
              <a:gd name="connsiteY1" fmla="*/ 0 h 781665"/>
              <a:gd name="connsiteX2" fmla="*/ 1307690 w 1307690"/>
              <a:gd name="connsiteY2" fmla="*/ 781665 h 781665"/>
              <a:gd name="connsiteX3" fmla="*/ 0 w 1307690"/>
              <a:gd name="connsiteY3" fmla="*/ 781665 h 781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7690" h="781665">
                <a:moveTo>
                  <a:pt x="0" y="781665"/>
                </a:moveTo>
                <a:lnTo>
                  <a:pt x="1307690" y="0"/>
                </a:lnTo>
                <a:lnTo>
                  <a:pt x="1307690" y="781665"/>
                </a:lnTo>
                <a:lnTo>
                  <a:pt x="0" y="781665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CCB34059-17C8-B44D-8C3C-600B521D5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784" y="201636"/>
            <a:ext cx="11331222" cy="917258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Enter Title Here</a:t>
            </a:r>
          </a:p>
        </p:txBody>
      </p:sp>
      <p:sp>
        <p:nvSpPr>
          <p:cNvPr id="14" name="Slide Number">
            <a:extLst>
              <a:ext uri="{FF2B5EF4-FFF2-40B4-BE49-F238E27FC236}">
                <a16:creationId xmlns:a16="http://schemas.microsoft.com/office/drawing/2014/main" id="{FAF67D2F-4B99-4E4F-9A48-ADA378568D1D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/>
          <a:p>
            <a:pPr algn="ctr"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solidFill>
                  <a:schemeClr val="bg1"/>
                </a:solidFill>
                <a:latin typeface="Arial" panose="020B0604020202020204" pitchFamily="34" charset="0"/>
              </a:rPr>
              <a:pPr algn="ctr">
                <a:lnSpc>
                  <a:spcPct val="100000"/>
                </a:lnSpc>
                <a:defRPr/>
              </a:pPr>
              <a:t>‹#›</a:t>
            </a:fld>
            <a:endParaRPr lang="id-ID" sz="8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9" name="Copyright">
            <a:extLst>
              <a:ext uri="{FF2B5EF4-FFF2-40B4-BE49-F238E27FC236}">
                <a16:creationId xmlns:a16="http://schemas.microsoft.com/office/drawing/2014/main" id="{61D54125-8934-4105-B03B-E028A251971A}"/>
              </a:ext>
            </a:extLst>
          </p:cNvPr>
          <p:cNvSpPr txBox="1"/>
          <p:nvPr userDrawn="1"/>
        </p:nvSpPr>
        <p:spPr>
          <a:xfrm>
            <a:off x="1917192" y="6485625"/>
            <a:ext cx="4114799" cy="2560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sz="800" noProof="0" dirty="0"/>
              <a:t>Copyright </a:t>
            </a:r>
            <a:r>
              <a:rPr lang="en-US" sz="800" noProof="0" dirty="0">
                <a:latin typeface="Arial" panose="020B0604020202020204" pitchFamily="34" charset="0"/>
              </a:rPr>
              <a:t>Mavenir</a:t>
            </a:r>
            <a:r>
              <a:rPr lang="en-US" sz="800" noProof="0" dirty="0"/>
              <a:t> 2022. Proprietary and Confidential.</a:t>
            </a:r>
          </a:p>
        </p:txBody>
      </p:sp>
      <p:sp>
        <p:nvSpPr>
          <p:cNvPr id="10" name="Content Placeholder 19">
            <a:extLst>
              <a:ext uri="{FF2B5EF4-FFF2-40B4-BE49-F238E27FC236}">
                <a16:creationId xmlns:a16="http://schemas.microsoft.com/office/drawing/2014/main" id="{6E1BC977-5BA0-4E31-907A-275D6C7B0C79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55625" y="1833422"/>
            <a:ext cx="11331221" cy="4143914"/>
          </a:xfrm>
        </p:spPr>
        <p:txBody>
          <a:bodyPr/>
          <a:lstStyle>
            <a:lvl1pPr marL="0" indent="-283464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defRPr sz="1400"/>
            </a:lvl1pPr>
            <a:lvl2pPr marL="740664" indent="-283464">
              <a:spcBef>
                <a:spcPts val="1200"/>
              </a:spcBef>
              <a:defRPr sz="1200"/>
            </a:lvl2pPr>
            <a:lvl3pPr marL="854075" indent="-223838">
              <a:spcBef>
                <a:spcPts val="600"/>
              </a:spcBef>
              <a:defRPr sz="1200"/>
            </a:lvl3pPr>
            <a:lvl4pPr marL="1027113" indent="-217488">
              <a:spcBef>
                <a:spcPts val="600"/>
              </a:spcBef>
              <a:defRPr sz="1200"/>
            </a:lvl4pPr>
            <a:lvl5pPr marL="1198563" indent="-219075">
              <a:spcBef>
                <a:spcPts val="600"/>
              </a:spcBef>
              <a:defRPr sz="1200"/>
            </a:lvl5pPr>
          </a:lstStyle>
          <a:p>
            <a:pPr lvl="0"/>
            <a:r>
              <a:rPr lang="en-US" noProof="0" dirty="0"/>
              <a:t>First Level Point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1" name="Subhead">
            <a:extLst>
              <a:ext uri="{FF2B5EF4-FFF2-40B4-BE49-F238E27FC236}">
                <a16:creationId xmlns:a16="http://schemas.microsoft.com/office/drawing/2014/main" id="{2A5BB7D5-1FEB-4942-B034-916D3528BD9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5855" y="1398301"/>
            <a:ext cx="11331221" cy="341397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628650" indent="0">
              <a:buNone/>
              <a:defRPr/>
            </a:lvl3pPr>
            <a:lvl4pPr marL="809625" indent="0">
              <a:buNone/>
              <a:defRPr/>
            </a:lvl4pPr>
            <a:lvl5pPr marL="979487" indent="0">
              <a:buNone/>
              <a:defRPr/>
            </a:lvl5pPr>
          </a:lstStyle>
          <a:p>
            <a:pPr lvl="0"/>
            <a:r>
              <a:rPr lang="en-US" noProof="0" dirty="0"/>
              <a:t>Subhead Goes Here if Needed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8F9088B-7263-4FA7-B53D-F50045466C6F}"/>
              </a:ext>
            </a:extLst>
          </p:cNvPr>
          <p:cNvCxnSpPr>
            <a:cxnSpLocks/>
          </p:cNvCxnSpPr>
          <p:nvPr userDrawn="1"/>
        </p:nvCxnSpPr>
        <p:spPr>
          <a:xfrm>
            <a:off x="667512" y="1220953"/>
            <a:ext cx="623436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58298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text, person, building, holding&#10;&#10;Description automatically generated">
            <a:extLst>
              <a:ext uri="{FF2B5EF4-FFF2-40B4-BE49-F238E27FC236}">
                <a16:creationId xmlns:a16="http://schemas.microsoft.com/office/drawing/2014/main" id="{14C18AD5-7BB5-F34A-BEF1-0FA1857CDE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730045" y="0"/>
            <a:ext cx="1461955" cy="2262677"/>
          </a:xfrm>
          <a:custGeom>
            <a:avLst/>
            <a:gdLst>
              <a:gd name="connsiteX0" fmla="*/ 6243 w 1461955"/>
              <a:gd name="connsiteY0" fmla="*/ 0 h 2262677"/>
              <a:gd name="connsiteX1" fmla="*/ 1461955 w 1461955"/>
              <a:gd name="connsiteY1" fmla="*/ 0 h 2262677"/>
              <a:gd name="connsiteX2" fmla="*/ 1461955 w 1461955"/>
              <a:gd name="connsiteY2" fmla="*/ 2262677 h 2262677"/>
              <a:gd name="connsiteX3" fmla="*/ 1461954 w 1461955"/>
              <a:gd name="connsiteY3" fmla="*/ 2262677 h 2262677"/>
              <a:gd name="connsiteX4" fmla="*/ 0 w 1461955"/>
              <a:gd name="connsiteY4" fmla="*/ 0 h 2262677"/>
              <a:gd name="connsiteX5" fmla="*/ 6237 w 1461955"/>
              <a:gd name="connsiteY5" fmla="*/ 0 h 2262677"/>
              <a:gd name="connsiteX6" fmla="*/ 0 w 1461955"/>
              <a:gd name="connsiteY6" fmla="*/ 11084 h 2262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61955" h="2262677">
                <a:moveTo>
                  <a:pt x="6243" y="0"/>
                </a:moveTo>
                <a:lnTo>
                  <a:pt x="1461955" y="0"/>
                </a:lnTo>
                <a:lnTo>
                  <a:pt x="1461955" y="2262677"/>
                </a:lnTo>
                <a:lnTo>
                  <a:pt x="1461954" y="2262677"/>
                </a:lnTo>
                <a:close/>
                <a:moveTo>
                  <a:pt x="0" y="0"/>
                </a:moveTo>
                <a:lnTo>
                  <a:pt x="6237" y="0"/>
                </a:lnTo>
                <a:lnTo>
                  <a:pt x="0" y="11084"/>
                </a:lnTo>
                <a:close/>
              </a:path>
            </a:pathLst>
          </a:custGeom>
        </p:spPr>
      </p:pic>
      <p:sp>
        <p:nvSpPr>
          <p:cNvPr id="6" name="Rectangle 16">
            <a:extLst>
              <a:ext uri="{FF2B5EF4-FFF2-40B4-BE49-F238E27FC236}">
                <a16:creationId xmlns:a16="http://schemas.microsoft.com/office/drawing/2014/main" id="{2262DE9D-8B86-474A-8B36-1F2D349AEF86}"/>
              </a:ext>
            </a:extLst>
          </p:cNvPr>
          <p:cNvSpPr/>
          <p:nvPr userDrawn="1"/>
        </p:nvSpPr>
        <p:spPr>
          <a:xfrm rot="10800000">
            <a:off x="11448868" y="5712822"/>
            <a:ext cx="743131" cy="1146192"/>
          </a:xfrm>
          <a:custGeom>
            <a:avLst/>
            <a:gdLst>
              <a:gd name="connsiteX0" fmla="*/ 0 w 958646"/>
              <a:gd name="connsiteY0" fmla="*/ 0 h 1866899"/>
              <a:gd name="connsiteX1" fmla="*/ 958646 w 958646"/>
              <a:gd name="connsiteY1" fmla="*/ 0 h 1866899"/>
              <a:gd name="connsiteX2" fmla="*/ 958646 w 958646"/>
              <a:gd name="connsiteY2" fmla="*/ 1866899 h 1866899"/>
              <a:gd name="connsiteX3" fmla="*/ 0 w 958646"/>
              <a:gd name="connsiteY3" fmla="*/ 1866899 h 1866899"/>
              <a:gd name="connsiteX4" fmla="*/ 0 w 958646"/>
              <a:gd name="connsiteY4" fmla="*/ 0 h 1866899"/>
              <a:gd name="connsiteX0" fmla="*/ 0 w 958646"/>
              <a:gd name="connsiteY0" fmla="*/ 0 h 1866899"/>
              <a:gd name="connsiteX1" fmla="*/ 958646 w 958646"/>
              <a:gd name="connsiteY1" fmla="*/ 0 h 1866899"/>
              <a:gd name="connsiteX2" fmla="*/ 0 w 958646"/>
              <a:gd name="connsiteY2" fmla="*/ 1866899 h 1866899"/>
              <a:gd name="connsiteX3" fmla="*/ 0 w 958646"/>
              <a:gd name="connsiteY3" fmla="*/ 0 h 1866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8646" h="1866899">
                <a:moveTo>
                  <a:pt x="0" y="0"/>
                </a:moveTo>
                <a:lnTo>
                  <a:pt x="958646" y="0"/>
                </a:lnTo>
                <a:lnTo>
                  <a:pt x="0" y="1866899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Placeholder 11">
            <a:extLst>
              <a:ext uri="{FF2B5EF4-FFF2-40B4-BE49-F238E27FC236}">
                <a16:creationId xmlns:a16="http://schemas.microsoft.com/office/drawing/2014/main" id="{F7A047B7-B063-894D-A043-6C4C6482FCF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alphaModFix amt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730043" y="2"/>
            <a:ext cx="1461955" cy="2262678"/>
          </a:xfrm>
          <a:custGeom>
            <a:avLst/>
            <a:gdLst>
              <a:gd name="connsiteX0" fmla="*/ 0 w 3198829"/>
              <a:gd name="connsiteY0" fmla="*/ 0 h 5363029"/>
              <a:gd name="connsiteX1" fmla="*/ 3198829 w 3198829"/>
              <a:gd name="connsiteY1" fmla="*/ 0 h 5363029"/>
              <a:gd name="connsiteX2" fmla="*/ 3198829 w 3198829"/>
              <a:gd name="connsiteY2" fmla="*/ 5363029 h 5363029"/>
              <a:gd name="connsiteX3" fmla="*/ 0 w 3198829"/>
              <a:gd name="connsiteY3" fmla="*/ 5363029 h 5363029"/>
              <a:gd name="connsiteX4" fmla="*/ 0 w 3198829"/>
              <a:gd name="connsiteY4" fmla="*/ 0 h 5363029"/>
              <a:gd name="connsiteX0" fmla="*/ 0 w 3198829"/>
              <a:gd name="connsiteY0" fmla="*/ 0 h 5363029"/>
              <a:gd name="connsiteX1" fmla="*/ 3198829 w 3198829"/>
              <a:gd name="connsiteY1" fmla="*/ 0 h 5363029"/>
              <a:gd name="connsiteX2" fmla="*/ 3198829 w 3198829"/>
              <a:gd name="connsiteY2" fmla="*/ 5363029 h 5363029"/>
              <a:gd name="connsiteX3" fmla="*/ 0 w 3198829"/>
              <a:gd name="connsiteY3" fmla="*/ 0 h 5363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98829" h="5363029">
                <a:moveTo>
                  <a:pt x="0" y="0"/>
                </a:moveTo>
                <a:lnTo>
                  <a:pt x="3198829" y="0"/>
                </a:lnTo>
                <a:lnTo>
                  <a:pt x="3198829" y="5363029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</p:spPr>
      </p:pic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CCB34059-17C8-B44D-8C3C-600B521D5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784" y="201636"/>
            <a:ext cx="11331222" cy="917258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Enter Title Here</a:t>
            </a:r>
          </a:p>
        </p:txBody>
      </p:sp>
      <p:sp>
        <p:nvSpPr>
          <p:cNvPr id="10" name="Content Placeholder 19">
            <a:extLst>
              <a:ext uri="{FF2B5EF4-FFF2-40B4-BE49-F238E27FC236}">
                <a16:creationId xmlns:a16="http://schemas.microsoft.com/office/drawing/2014/main" id="{EFA4306C-C0BC-487A-8C3B-774058F35FE9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55625" y="1833422"/>
            <a:ext cx="11331221" cy="4143914"/>
          </a:xfrm>
        </p:spPr>
        <p:txBody>
          <a:bodyPr/>
          <a:lstStyle>
            <a:lvl1pPr marL="0" indent="-283464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defRPr sz="1400"/>
            </a:lvl1pPr>
            <a:lvl2pPr marL="740664" indent="-283464">
              <a:spcBef>
                <a:spcPts val="1200"/>
              </a:spcBef>
              <a:defRPr sz="1200"/>
            </a:lvl2pPr>
            <a:lvl3pPr marL="854075" indent="-223838">
              <a:spcBef>
                <a:spcPts val="600"/>
              </a:spcBef>
              <a:defRPr sz="1200"/>
            </a:lvl3pPr>
            <a:lvl4pPr marL="1027113" indent="-217488">
              <a:spcBef>
                <a:spcPts val="600"/>
              </a:spcBef>
              <a:defRPr sz="1200"/>
            </a:lvl4pPr>
            <a:lvl5pPr marL="1198563" indent="-219075">
              <a:spcBef>
                <a:spcPts val="600"/>
              </a:spcBef>
              <a:defRPr sz="1200"/>
            </a:lvl5pPr>
          </a:lstStyle>
          <a:p>
            <a:pPr lvl="0"/>
            <a:r>
              <a:rPr lang="en-US" noProof="0" dirty="0"/>
              <a:t>First Level Point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2" name="Subhead">
            <a:extLst>
              <a:ext uri="{FF2B5EF4-FFF2-40B4-BE49-F238E27FC236}">
                <a16:creationId xmlns:a16="http://schemas.microsoft.com/office/drawing/2014/main" id="{5EBC22D7-E0DA-4021-9EBA-16CA12D8FC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5855" y="1398301"/>
            <a:ext cx="11331221" cy="341397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628650" indent="0">
              <a:buNone/>
              <a:defRPr/>
            </a:lvl3pPr>
            <a:lvl4pPr marL="809625" indent="0">
              <a:buNone/>
              <a:defRPr/>
            </a:lvl4pPr>
            <a:lvl5pPr marL="979487" indent="0">
              <a:buNone/>
              <a:defRPr/>
            </a:lvl5pPr>
          </a:lstStyle>
          <a:p>
            <a:pPr lvl="0"/>
            <a:r>
              <a:rPr lang="en-US" noProof="0" dirty="0"/>
              <a:t>Subhead Goes Here if Needed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F166F6C-922D-4A26-9AC7-B889FAF0E7C0}"/>
              </a:ext>
            </a:extLst>
          </p:cNvPr>
          <p:cNvCxnSpPr>
            <a:cxnSpLocks/>
          </p:cNvCxnSpPr>
          <p:nvPr userDrawn="1"/>
        </p:nvCxnSpPr>
        <p:spPr>
          <a:xfrm>
            <a:off x="667512" y="1220953"/>
            <a:ext cx="623436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pyright">
            <a:extLst>
              <a:ext uri="{FF2B5EF4-FFF2-40B4-BE49-F238E27FC236}">
                <a16:creationId xmlns:a16="http://schemas.microsoft.com/office/drawing/2014/main" id="{FC096553-DE7E-4E5C-B0EE-6E14965EAF14}"/>
              </a:ext>
            </a:extLst>
          </p:cNvPr>
          <p:cNvSpPr/>
          <p:nvPr userDrawn="1"/>
        </p:nvSpPr>
        <p:spPr>
          <a:xfrm>
            <a:off x="3875379" y="6437655"/>
            <a:ext cx="4441242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id-ID" sz="800" dirty="0">
                <a:latin typeface="Arial" panose="020B0604020202020204" pitchFamily="34" charset="0"/>
              </a:rPr>
              <a:t>Copyright </a:t>
            </a:r>
            <a:r>
              <a:rPr lang="en-US" sz="800" noProof="0" dirty="0">
                <a:latin typeface="Arial" panose="020B0604020202020204" pitchFamily="34" charset="0"/>
              </a:rPr>
              <a:t>Mavenir</a:t>
            </a:r>
            <a:r>
              <a:rPr lang="id-ID" sz="800" dirty="0">
                <a:latin typeface="Arial" panose="020B0604020202020204" pitchFamily="34" charset="0"/>
              </a:rPr>
              <a:t> 2022. Proprietary and Confidential.</a:t>
            </a:r>
          </a:p>
        </p:txBody>
      </p:sp>
      <p:sp>
        <p:nvSpPr>
          <p:cNvPr id="15" name="Slide Number">
            <a:extLst>
              <a:ext uri="{FF2B5EF4-FFF2-40B4-BE49-F238E27FC236}">
                <a16:creationId xmlns:a16="http://schemas.microsoft.com/office/drawing/2014/main" id="{C39F961D-9A92-44AC-B160-150104AE9EF2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b" anchorCtr="0">
            <a:noAutofit/>
          </a:bodyPr>
          <a:lstStyle/>
          <a:p>
            <a:pPr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latin typeface="Arial" panose="020B0604020202020204" pitchFamily="34" charset="0"/>
              </a:rPr>
              <a:pPr>
                <a:lnSpc>
                  <a:spcPct val="100000"/>
                </a:lnSpc>
                <a:defRPr/>
              </a:pPr>
              <a:t>‹#›</a:t>
            </a:fld>
            <a:endParaRPr lang="id-ID" sz="8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0468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2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text, person, building, holding&#10;&#10;Description automatically generated">
            <a:extLst>
              <a:ext uri="{FF2B5EF4-FFF2-40B4-BE49-F238E27FC236}">
                <a16:creationId xmlns:a16="http://schemas.microsoft.com/office/drawing/2014/main" id="{14C18AD5-7BB5-F34A-BEF1-0FA1857CDE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730045" y="0"/>
            <a:ext cx="1461955" cy="2262677"/>
          </a:xfrm>
          <a:custGeom>
            <a:avLst/>
            <a:gdLst>
              <a:gd name="connsiteX0" fmla="*/ 6243 w 1461955"/>
              <a:gd name="connsiteY0" fmla="*/ 0 h 2262677"/>
              <a:gd name="connsiteX1" fmla="*/ 1461955 w 1461955"/>
              <a:gd name="connsiteY1" fmla="*/ 0 h 2262677"/>
              <a:gd name="connsiteX2" fmla="*/ 1461955 w 1461955"/>
              <a:gd name="connsiteY2" fmla="*/ 2262677 h 2262677"/>
              <a:gd name="connsiteX3" fmla="*/ 1461954 w 1461955"/>
              <a:gd name="connsiteY3" fmla="*/ 2262677 h 2262677"/>
              <a:gd name="connsiteX4" fmla="*/ 0 w 1461955"/>
              <a:gd name="connsiteY4" fmla="*/ 0 h 2262677"/>
              <a:gd name="connsiteX5" fmla="*/ 6237 w 1461955"/>
              <a:gd name="connsiteY5" fmla="*/ 0 h 2262677"/>
              <a:gd name="connsiteX6" fmla="*/ 0 w 1461955"/>
              <a:gd name="connsiteY6" fmla="*/ 11084 h 2262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61955" h="2262677">
                <a:moveTo>
                  <a:pt x="6243" y="0"/>
                </a:moveTo>
                <a:lnTo>
                  <a:pt x="1461955" y="0"/>
                </a:lnTo>
                <a:lnTo>
                  <a:pt x="1461955" y="2262677"/>
                </a:lnTo>
                <a:lnTo>
                  <a:pt x="1461954" y="2262677"/>
                </a:lnTo>
                <a:close/>
                <a:moveTo>
                  <a:pt x="0" y="0"/>
                </a:moveTo>
                <a:lnTo>
                  <a:pt x="6237" y="0"/>
                </a:lnTo>
                <a:lnTo>
                  <a:pt x="0" y="11084"/>
                </a:lnTo>
                <a:close/>
              </a:path>
            </a:pathLst>
          </a:custGeom>
        </p:spPr>
      </p:pic>
      <p:sp>
        <p:nvSpPr>
          <p:cNvPr id="6" name="Rectangle 16">
            <a:extLst>
              <a:ext uri="{FF2B5EF4-FFF2-40B4-BE49-F238E27FC236}">
                <a16:creationId xmlns:a16="http://schemas.microsoft.com/office/drawing/2014/main" id="{2262DE9D-8B86-474A-8B36-1F2D349AEF86}"/>
              </a:ext>
            </a:extLst>
          </p:cNvPr>
          <p:cNvSpPr/>
          <p:nvPr userDrawn="1"/>
        </p:nvSpPr>
        <p:spPr>
          <a:xfrm rot="10800000">
            <a:off x="11448868" y="5712822"/>
            <a:ext cx="743131" cy="1146192"/>
          </a:xfrm>
          <a:custGeom>
            <a:avLst/>
            <a:gdLst>
              <a:gd name="connsiteX0" fmla="*/ 0 w 958646"/>
              <a:gd name="connsiteY0" fmla="*/ 0 h 1866899"/>
              <a:gd name="connsiteX1" fmla="*/ 958646 w 958646"/>
              <a:gd name="connsiteY1" fmla="*/ 0 h 1866899"/>
              <a:gd name="connsiteX2" fmla="*/ 958646 w 958646"/>
              <a:gd name="connsiteY2" fmla="*/ 1866899 h 1866899"/>
              <a:gd name="connsiteX3" fmla="*/ 0 w 958646"/>
              <a:gd name="connsiteY3" fmla="*/ 1866899 h 1866899"/>
              <a:gd name="connsiteX4" fmla="*/ 0 w 958646"/>
              <a:gd name="connsiteY4" fmla="*/ 0 h 1866899"/>
              <a:gd name="connsiteX0" fmla="*/ 0 w 958646"/>
              <a:gd name="connsiteY0" fmla="*/ 0 h 1866899"/>
              <a:gd name="connsiteX1" fmla="*/ 958646 w 958646"/>
              <a:gd name="connsiteY1" fmla="*/ 0 h 1866899"/>
              <a:gd name="connsiteX2" fmla="*/ 0 w 958646"/>
              <a:gd name="connsiteY2" fmla="*/ 1866899 h 1866899"/>
              <a:gd name="connsiteX3" fmla="*/ 0 w 958646"/>
              <a:gd name="connsiteY3" fmla="*/ 0 h 1866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8646" h="1866899">
                <a:moveTo>
                  <a:pt x="0" y="0"/>
                </a:moveTo>
                <a:lnTo>
                  <a:pt x="958646" y="0"/>
                </a:lnTo>
                <a:lnTo>
                  <a:pt x="0" y="1866899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Placeholder 11">
            <a:extLst>
              <a:ext uri="{FF2B5EF4-FFF2-40B4-BE49-F238E27FC236}">
                <a16:creationId xmlns:a16="http://schemas.microsoft.com/office/drawing/2014/main" id="{F7A047B7-B063-894D-A043-6C4C6482FCF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alphaModFix amt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730043" y="2"/>
            <a:ext cx="1461955" cy="2262678"/>
          </a:xfrm>
          <a:custGeom>
            <a:avLst/>
            <a:gdLst>
              <a:gd name="connsiteX0" fmla="*/ 0 w 3198829"/>
              <a:gd name="connsiteY0" fmla="*/ 0 h 5363029"/>
              <a:gd name="connsiteX1" fmla="*/ 3198829 w 3198829"/>
              <a:gd name="connsiteY1" fmla="*/ 0 h 5363029"/>
              <a:gd name="connsiteX2" fmla="*/ 3198829 w 3198829"/>
              <a:gd name="connsiteY2" fmla="*/ 5363029 h 5363029"/>
              <a:gd name="connsiteX3" fmla="*/ 0 w 3198829"/>
              <a:gd name="connsiteY3" fmla="*/ 5363029 h 5363029"/>
              <a:gd name="connsiteX4" fmla="*/ 0 w 3198829"/>
              <a:gd name="connsiteY4" fmla="*/ 0 h 5363029"/>
              <a:gd name="connsiteX0" fmla="*/ 0 w 3198829"/>
              <a:gd name="connsiteY0" fmla="*/ 0 h 5363029"/>
              <a:gd name="connsiteX1" fmla="*/ 3198829 w 3198829"/>
              <a:gd name="connsiteY1" fmla="*/ 0 h 5363029"/>
              <a:gd name="connsiteX2" fmla="*/ 3198829 w 3198829"/>
              <a:gd name="connsiteY2" fmla="*/ 5363029 h 5363029"/>
              <a:gd name="connsiteX3" fmla="*/ 0 w 3198829"/>
              <a:gd name="connsiteY3" fmla="*/ 0 h 5363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98829" h="5363029">
                <a:moveTo>
                  <a:pt x="0" y="0"/>
                </a:moveTo>
                <a:lnTo>
                  <a:pt x="3198829" y="0"/>
                </a:lnTo>
                <a:lnTo>
                  <a:pt x="3198829" y="5363029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CCB34059-17C8-B44D-8C3C-600B521D5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784" y="201636"/>
            <a:ext cx="11331222" cy="917258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Enter Title Here</a:t>
            </a:r>
          </a:p>
        </p:txBody>
      </p:sp>
      <p:pic>
        <p:nvPicPr>
          <p:cNvPr id="14" name="Picture 13" descr="A picture containing text&#10;&#10;Description automatically generated">
            <a:extLst>
              <a:ext uri="{FF2B5EF4-FFF2-40B4-BE49-F238E27FC236}">
                <a16:creationId xmlns:a16="http://schemas.microsoft.com/office/drawing/2014/main" id="{FA075A0E-2646-B047-BDFC-3135D8B82A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email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730045" y="0"/>
            <a:ext cx="1461955" cy="2262677"/>
          </a:xfrm>
          <a:custGeom>
            <a:avLst/>
            <a:gdLst>
              <a:gd name="connsiteX0" fmla="*/ 6243 w 1461955"/>
              <a:gd name="connsiteY0" fmla="*/ 0 h 2262677"/>
              <a:gd name="connsiteX1" fmla="*/ 1461955 w 1461955"/>
              <a:gd name="connsiteY1" fmla="*/ 0 h 2262677"/>
              <a:gd name="connsiteX2" fmla="*/ 1461955 w 1461955"/>
              <a:gd name="connsiteY2" fmla="*/ 2262677 h 2262677"/>
              <a:gd name="connsiteX3" fmla="*/ 1461954 w 1461955"/>
              <a:gd name="connsiteY3" fmla="*/ 2262677 h 2262677"/>
              <a:gd name="connsiteX4" fmla="*/ 0 w 1461955"/>
              <a:gd name="connsiteY4" fmla="*/ 0 h 2262677"/>
              <a:gd name="connsiteX5" fmla="*/ 6237 w 1461955"/>
              <a:gd name="connsiteY5" fmla="*/ 0 h 2262677"/>
              <a:gd name="connsiteX6" fmla="*/ 0 w 1461955"/>
              <a:gd name="connsiteY6" fmla="*/ 11084 h 2262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61955" h="2262677">
                <a:moveTo>
                  <a:pt x="6243" y="0"/>
                </a:moveTo>
                <a:lnTo>
                  <a:pt x="1461955" y="0"/>
                </a:lnTo>
                <a:lnTo>
                  <a:pt x="1461955" y="2262677"/>
                </a:lnTo>
                <a:lnTo>
                  <a:pt x="1461954" y="2262677"/>
                </a:lnTo>
                <a:close/>
                <a:moveTo>
                  <a:pt x="0" y="0"/>
                </a:moveTo>
                <a:lnTo>
                  <a:pt x="6237" y="0"/>
                </a:lnTo>
                <a:lnTo>
                  <a:pt x="0" y="11084"/>
                </a:lnTo>
                <a:close/>
              </a:path>
            </a:pathLst>
          </a:custGeom>
          <a:solidFill>
            <a:schemeClr val="bg1"/>
          </a:solidFill>
        </p:spPr>
      </p:pic>
      <p:sp>
        <p:nvSpPr>
          <p:cNvPr id="10" name="Copyright">
            <a:extLst>
              <a:ext uri="{FF2B5EF4-FFF2-40B4-BE49-F238E27FC236}">
                <a16:creationId xmlns:a16="http://schemas.microsoft.com/office/drawing/2014/main" id="{8522F5D3-B29F-46EA-AE02-945EB18CF6C3}"/>
              </a:ext>
            </a:extLst>
          </p:cNvPr>
          <p:cNvSpPr/>
          <p:nvPr userDrawn="1"/>
        </p:nvSpPr>
        <p:spPr>
          <a:xfrm>
            <a:off x="3875379" y="6437655"/>
            <a:ext cx="4441242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id-ID" sz="800" dirty="0">
                <a:latin typeface="Arial" panose="020B0604020202020204" pitchFamily="34" charset="0"/>
              </a:rPr>
              <a:t>Copyright </a:t>
            </a:r>
            <a:r>
              <a:rPr lang="en-US" sz="800" noProof="0" dirty="0">
                <a:latin typeface="Arial" panose="020B0604020202020204" pitchFamily="34" charset="0"/>
              </a:rPr>
              <a:t>Mavenir</a:t>
            </a:r>
            <a:r>
              <a:rPr lang="id-ID" sz="800" dirty="0">
                <a:latin typeface="Arial" panose="020B0604020202020204" pitchFamily="34" charset="0"/>
              </a:rPr>
              <a:t> 2022. Proprietary and Confidential.</a:t>
            </a:r>
          </a:p>
        </p:txBody>
      </p:sp>
      <p:sp>
        <p:nvSpPr>
          <p:cNvPr id="12" name="Content Placeholder 19">
            <a:extLst>
              <a:ext uri="{FF2B5EF4-FFF2-40B4-BE49-F238E27FC236}">
                <a16:creationId xmlns:a16="http://schemas.microsoft.com/office/drawing/2014/main" id="{18123882-0447-42EA-93F4-9AA3C3ED19D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55625" y="1833422"/>
            <a:ext cx="11331221" cy="4143914"/>
          </a:xfrm>
        </p:spPr>
        <p:txBody>
          <a:bodyPr/>
          <a:lstStyle>
            <a:lvl1pPr marL="0" indent="-283464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defRPr sz="1400"/>
            </a:lvl1pPr>
            <a:lvl2pPr marL="740664" indent="-283464">
              <a:spcBef>
                <a:spcPts val="1200"/>
              </a:spcBef>
              <a:defRPr sz="1200"/>
            </a:lvl2pPr>
            <a:lvl3pPr marL="854075" indent="-223838">
              <a:spcBef>
                <a:spcPts val="600"/>
              </a:spcBef>
              <a:defRPr sz="1200"/>
            </a:lvl3pPr>
            <a:lvl4pPr marL="1027113" indent="-217488">
              <a:spcBef>
                <a:spcPts val="600"/>
              </a:spcBef>
              <a:defRPr sz="1200"/>
            </a:lvl4pPr>
            <a:lvl5pPr marL="1198563" indent="-219075">
              <a:spcBef>
                <a:spcPts val="600"/>
              </a:spcBef>
              <a:defRPr sz="1200"/>
            </a:lvl5pPr>
          </a:lstStyle>
          <a:p>
            <a:pPr lvl="0"/>
            <a:r>
              <a:rPr lang="en-US" noProof="0" dirty="0"/>
              <a:t>First Level Point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Subhead">
            <a:extLst>
              <a:ext uri="{FF2B5EF4-FFF2-40B4-BE49-F238E27FC236}">
                <a16:creationId xmlns:a16="http://schemas.microsoft.com/office/drawing/2014/main" id="{C8DC1F7D-B11B-4498-A4E0-4F7743969AA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5855" y="1398301"/>
            <a:ext cx="11116387" cy="341397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628650" indent="0">
              <a:buNone/>
              <a:defRPr/>
            </a:lvl3pPr>
            <a:lvl4pPr marL="809625" indent="0">
              <a:buNone/>
              <a:defRPr/>
            </a:lvl4pPr>
            <a:lvl5pPr marL="979487" indent="0">
              <a:buNone/>
              <a:defRPr/>
            </a:lvl5pPr>
          </a:lstStyle>
          <a:p>
            <a:pPr lvl="0"/>
            <a:r>
              <a:rPr lang="en-US" noProof="0" dirty="0"/>
              <a:t>Subhead Goes Here if Needed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6DCDCD0-4C9E-4293-B637-4D38D90031B1}"/>
              </a:ext>
            </a:extLst>
          </p:cNvPr>
          <p:cNvCxnSpPr>
            <a:cxnSpLocks/>
          </p:cNvCxnSpPr>
          <p:nvPr userDrawn="1"/>
        </p:nvCxnSpPr>
        <p:spPr>
          <a:xfrm>
            <a:off x="667512" y="1220953"/>
            <a:ext cx="623436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Slide Number">
            <a:extLst>
              <a:ext uri="{FF2B5EF4-FFF2-40B4-BE49-F238E27FC236}">
                <a16:creationId xmlns:a16="http://schemas.microsoft.com/office/drawing/2014/main" id="{4069350D-4797-4B64-A524-9775BCF415AB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b" anchorCtr="0">
            <a:noAutofit/>
          </a:bodyPr>
          <a:lstStyle/>
          <a:p>
            <a:pPr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latin typeface="Arial" panose="020B0604020202020204" pitchFamily="34" charset="0"/>
              </a:rPr>
              <a:pPr>
                <a:lnSpc>
                  <a:spcPct val="100000"/>
                </a:lnSpc>
                <a:defRPr/>
              </a:pPr>
              <a:t>‹#›</a:t>
            </a:fld>
            <a:endParaRPr lang="id-ID" sz="8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15694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F0318F4-E7EE-8E43-81BD-8F354D8A4D5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645371" y="1460409"/>
            <a:ext cx="2546629" cy="5397591"/>
          </a:xfrm>
          <a:custGeom>
            <a:avLst/>
            <a:gdLst>
              <a:gd name="connsiteX0" fmla="*/ 2546629 w 2546629"/>
              <a:gd name="connsiteY0" fmla="*/ 0 h 5397591"/>
              <a:gd name="connsiteX1" fmla="*/ 2546629 w 2546629"/>
              <a:gd name="connsiteY1" fmla="*/ 5397591 h 5397591"/>
              <a:gd name="connsiteX2" fmla="*/ 0 w 2546629"/>
              <a:gd name="connsiteY2" fmla="*/ 5397591 h 5397591"/>
              <a:gd name="connsiteX3" fmla="*/ 0 w 2546629"/>
              <a:gd name="connsiteY3" fmla="*/ 5397587 h 5397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46629" h="5397591">
                <a:moveTo>
                  <a:pt x="2546629" y="0"/>
                </a:moveTo>
                <a:lnTo>
                  <a:pt x="2546629" y="5397591"/>
                </a:lnTo>
                <a:lnTo>
                  <a:pt x="0" y="5397591"/>
                </a:lnTo>
                <a:lnTo>
                  <a:pt x="0" y="5397587"/>
                </a:lnTo>
                <a:close/>
              </a:path>
            </a:pathLst>
          </a:custGeom>
        </p:spPr>
      </p:pic>
      <p:sp>
        <p:nvSpPr>
          <p:cNvPr id="9" name="Rectangle 16">
            <a:extLst>
              <a:ext uri="{FF2B5EF4-FFF2-40B4-BE49-F238E27FC236}">
                <a16:creationId xmlns:a16="http://schemas.microsoft.com/office/drawing/2014/main" id="{E80E1A0E-4F06-A84A-BA2F-5FD0B72F0223}"/>
              </a:ext>
            </a:extLst>
          </p:cNvPr>
          <p:cNvSpPr/>
          <p:nvPr userDrawn="1"/>
        </p:nvSpPr>
        <p:spPr>
          <a:xfrm rot="10800000">
            <a:off x="11233354" y="4991101"/>
            <a:ext cx="958646" cy="1866899"/>
          </a:xfrm>
          <a:custGeom>
            <a:avLst/>
            <a:gdLst>
              <a:gd name="connsiteX0" fmla="*/ 0 w 958646"/>
              <a:gd name="connsiteY0" fmla="*/ 0 h 1866899"/>
              <a:gd name="connsiteX1" fmla="*/ 958646 w 958646"/>
              <a:gd name="connsiteY1" fmla="*/ 0 h 1866899"/>
              <a:gd name="connsiteX2" fmla="*/ 958646 w 958646"/>
              <a:gd name="connsiteY2" fmla="*/ 1866899 h 1866899"/>
              <a:gd name="connsiteX3" fmla="*/ 0 w 958646"/>
              <a:gd name="connsiteY3" fmla="*/ 1866899 h 1866899"/>
              <a:gd name="connsiteX4" fmla="*/ 0 w 958646"/>
              <a:gd name="connsiteY4" fmla="*/ 0 h 1866899"/>
              <a:gd name="connsiteX0" fmla="*/ 0 w 958646"/>
              <a:gd name="connsiteY0" fmla="*/ 0 h 1866899"/>
              <a:gd name="connsiteX1" fmla="*/ 958646 w 958646"/>
              <a:gd name="connsiteY1" fmla="*/ 0 h 1866899"/>
              <a:gd name="connsiteX2" fmla="*/ 0 w 958646"/>
              <a:gd name="connsiteY2" fmla="*/ 1866899 h 1866899"/>
              <a:gd name="connsiteX3" fmla="*/ 0 w 958646"/>
              <a:gd name="connsiteY3" fmla="*/ 0 h 1866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8646" h="1866899">
                <a:moveTo>
                  <a:pt x="0" y="0"/>
                </a:moveTo>
                <a:lnTo>
                  <a:pt x="958646" y="0"/>
                </a:lnTo>
                <a:lnTo>
                  <a:pt x="0" y="1866899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CCB34059-17C8-B44D-8C3C-600B521D5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784" y="201636"/>
            <a:ext cx="11331222" cy="917258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Enter Title Here</a:t>
            </a: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BBE90B0C-D9F1-4335-AB9E-3E22318C122E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b" anchorCtr="0">
            <a:noAutofit/>
          </a:bodyPr>
          <a:lstStyle/>
          <a:p>
            <a:pPr algn="l"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solidFill>
                  <a:schemeClr val="bg1"/>
                </a:solidFill>
                <a:latin typeface="Arial" panose="020B0604020202020204" pitchFamily="34" charset="0"/>
              </a:rPr>
              <a:pPr algn="l">
                <a:lnSpc>
                  <a:spcPct val="100000"/>
                </a:lnSpc>
                <a:defRPr/>
              </a:pPr>
              <a:t>‹#›</a:t>
            </a:fld>
            <a:endParaRPr lang="id-ID" sz="8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11" name="Copyright">
            <a:extLst>
              <a:ext uri="{FF2B5EF4-FFF2-40B4-BE49-F238E27FC236}">
                <a16:creationId xmlns:a16="http://schemas.microsoft.com/office/drawing/2014/main" id="{AB9FFF65-BA19-4FC3-A1BD-4D06744332AF}"/>
              </a:ext>
            </a:extLst>
          </p:cNvPr>
          <p:cNvSpPr/>
          <p:nvPr userDrawn="1"/>
        </p:nvSpPr>
        <p:spPr>
          <a:xfrm>
            <a:off x="3875379" y="6437655"/>
            <a:ext cx="4441242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id-ID" sz="800" dirty="0">
                <a:latin typeface="Arial" panose="020B0604020202020204" pitchFamily="34" charset="0"/>
              </a:rPr>
              <a:t>Copyright </a:t>
            </a:r>
            <a:r>
              <a:rPr lang="en-US" sz="800" noProof="0" dirty="0">
                <a:latin typeface="Arial" panose="020B0604020202020204" pitchFamily="34" charset="0"/>
              </a:rPr>
              <a:t>Mavenir</a:t>
            </a:r>
            <a:r>
              <a:rPr lang="id-ID" sz="800" dirty="0">
                <a:latin typeface="Arial" panose="020B0604020202020204" pitchFamily="34" charset="0"/>
              </a:rPr>
              <a:t> 2022. Proprietary and Confidential.</a:t>
            </a:r>
          </a:p>
        </p:txBody>
      </p:sp>
      <p:sp>
        <p:nvSpPr>
          <p:cNvPr id="12" name="Content Placeholder 19">
            <a:extLst>
              <a:ext uri="{FF2B5EF4-FFF2-40B4-BE49-F238E27FC236}">
                <a16:creationId xmlns:a16="http://schemas.microsoft.com/office/drawing/2014/main" id="{D6745CD8-9D89-45CC-AB1F-603D71F3C66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55625" y="1833422"/>
            <a:ext cx="9261235" cy="4143914"/>
          </a:xfrm>
        </p:spPr>
        <p:txBody>
          <a:bodyPr/>
          <a:lstStyle>
            <a:lvl1pPr marL="0" indent="-283464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defRPr sz="1400"/>
            </a:lvl1pPr>
            <a:lvl2pPr marL="740664" indent="-283464">
              <a:spcBef>
                <a:spcPts val="1200"/>
              </a:spcBef>
              <a:defRPr sz="1200"/>
            </a:lvl2pPr>
            <a:lvl3pPr marL="854075" indent="-223838">
              <a:spcBef>
                <a:spcPts val="600"/>
              </a:spcBef>
              <a:defRPr sz="1200"/>
            </a:lvl3pPr>
            <a:lvl4pPr marL="1027113" indent="-217488">
              <a:spcBef>
                <a:spcPts val="600"/>
              </a:spcBef>
              <a:defRPr sz="1200"/>
            </a:lvl4pPr>
            <a:lvl5pPr marL="1198563" indent="-219075">
              <a:spcBef>
                <a:spcPts val="600"/>
              </a:spcBef>
              <a:defRPr sz="1200"/>
            </a:lvl5pPr>
          </a:lstStyle>
          <a:p>
            <a:pPr lvl="0"/>
            <a:r>
              <a:rPr lang="en-US" noProof="0" dirty="0"/>
              <a:t>First Level Point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Subhead">
            <a:extLst>
              <a:ext uri="{FF2B5EF4-FFF2-40B4-BE49-F238E27FC236}">
                <a16:creationId xmlns:a16="http://schemas.microsoft.com/office/drawing/2014/main" id="{B70ACB93-2ECF-41E3-B4D3-221FD0EC040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5855" y="1398301"/>
            <a:ext cx="11331222" cy="341397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628650" indent="0">
              <a:buNone/>
              <a:defRPr/>
            </a:lvl3pPr>
            <a:lvl4pPr marL="809625" indent="0">
              <a:buNone/>
              <a:defRPr/>
            </a:lvl4pPr>
            <a:lvl5pPr marL="979487" indent="0">
              <a:buNone/>
              <a:defRPr/>
            </a:lvl5pPr>
          </a:lstStyle>
          <a:p>
            <a:pPr lvl="0"/>
            <a:r>
              <a:rPr lang="en-US" noProof="0" dirty="0"/>
              <a:t>Subhead Goes Here if Needed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42CAAEB-AC95-4C80-9F6F-8B0576500F81}"/>
              </a:ext>
            </a:extLst>
          </p:cNvPr>
          <p:cNvCxnSpPr>
            <a:cxnSpLocks/>
          </p:cNvCxnSpPr>
          <p:nvPr userDrawn="1"/>
        </p:nvCxnSpPr>
        <p:spPr>
          <a:xfrm>
            <a:off x="667512" y="1220953"/>
            <a:ext cx="623436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52979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11" descr="A picture containing building, outdoor, city, skyscraper&#10;&#10;Description automatically generated">
            <a:extLst>
              <a:ext uri="{FF2B5EF4-FFF2-40B4-BE49-F238E27FC236}">
                <a16:creationId xmlns:a16="http://schemas.microsoft.com/office/drawing/2014/main" id="{1D3AA713-A8DD-6947-85AB-FD4BFB8F728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19142" y="-10932"/>
            <a:ext cx="6772858" cy="6868932"/>
          </a:xfrm>
          <a:prstGeom prst="triangle">
            <a:avLst>
              <a:gd name="adj" fmla="val 100000"/>
            </a:avLst>
          </a:prstGeom>
          <a:solidFill>
            <a:schemeClr val="bg1"/>
          </a:solidFill>
        </p:spPr>
      </p:pic>
      <p:sp>
        <p:nvSpPr>
          <p:cNvPr id="9" name="Rectangle 21">
            <a:extLst>
              <a:ext uri="{FF2B5EF4-FFF2-40B4-BE49-F238E27FC236}">
                <a16:creationId xmlns:a16="http://schemas.microsoft.com/office/drawing/2014/main" id="{50B7F749-B04D-FB49-A1DE-50105A2C407F}"/>
              </a:ext>
            </a:extLst>
          </p:cNvPr>
          <p:cNvSpPr/>
          <p:nvPr userDrawn="1"/>
        </p:nvSpPr>
        <p:spPr>
          <a:xfrm>
            <a:off x="11219453" y="6096001"/>
            <a:ext cx="972545" cy="762000"/>
          </a:xfrm>
          <a:custGeom>
            <a:avLst/>
            <a:gdLst>
              <a:gd name="connsiteX0" fmla="*/ 0 w 1307690"/>
              <a:gd name="connsiteY0" fmla="*/ 0 h 781665"/>
              <a:gd name="connsiteX1" fmla="*/ 1307690 w 1307690"/>
              <a:gd name="connsiteY1" fmla="*/ 0 h 781665"/>
              <a:gd name="connsiteX2" fmla="*/ 1307690 w 1307690"/>
              <a:gd name="connsiteY2" fmla="*/ 781665 h 781665"/>
              <a:gd name="connsiteX3" fmla="*/ 0 w 1307690"/>
              <a:gd name="connsiteY3" fmla="*/ 781665 h 781665"/>
              <a:gd name="connsiteX4" fmla="*/ 0 w 1307690"/>
              <a:gd name="connsiteY4" fmla="*/ 0 h 781665"/>
              <a:gd name="connsiteX0" fmla="*/ 0 w 1307690"/>
              <a:gd name="connsiteY0" fmla="*/ 781665 h 781665"/>
              <a:gd name="connsiteX1" fmla="*/ 1307690 w 1307690"/>
              <a:gd name="connsiteY1" fmla="*/ 0 h 781665"/>
              <a:gd name="connsiteX2" fmla="*/ 1307690 w 1307690"/>
              <a:gd name="connsiteY2" fmla="*/ 781665 h 781665"/>
              <a:gd name="connsiteX3" fmla="*/ 0 w 1307690"/>
              <a:gd name="connsiteY3" fmla="*/ 781665 h 781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7690" h="781665">
                <a:moveTo>
                  <a:pt x="0" y="781665"/>
                </a:moveTo>
                <a:lnTo>
                  <a:pt x="1307690" y="0"/>
                </a:lnTo>
                <a:lnTo>
                  <a:pt x="1307690" y="781665"/>
                </a:lnTo>
                <a:lnTo>
                  <a:pt x="0" y="781665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EB9E198A-556A-4B6F-AE7F-588C135653D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5855" y="2279984"/>
            <a:ext cx="5540143" cy="358557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628650" indent="0">
              <a:buNone/>
              <a:defRPr/>
            </a:lvl3pPr>
            <a:lvl4pPr marL="809625" indent="0">
              <a:buNone/>
              <a:defRPr/>
            </a:lvl4pPr>
            <a:lvl5pPr marL="979487" indent="0">
              <a:buNone/>
              <a:defRPr/>
            </a:lvl5pPr>
          </a:lstStyle>
          <a:p>
            <a:pPr lvl="0"/>
            <a:r>
              <a:rPr lang="en-US" noProof="0"/>
              <a:t>Subhead Goes Here if Needed</a:t>
            </a:r>
          </a:p>
        </p:txBody>
      </p:sp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CCB34059-17C8-B44D-8C3C-600B521D5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784" y="175758"/>
            <a:ext cx="6455491" cy="1865780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4600"/>
            </a:lvl1pPr>
          </a:lstStyle>
          <a:p>
            <a:r>
              <a:rPr lang="en-US" noProof="0"/>
              <a:t>Who is </a:t>
            </a:r>
            <a:br>
              <a:rPr lang="en-US" noProof="0"/>
            </a:br>
            <a:r>
              <a:rPr lang="en-US" noProof="0"/>
              <a:t>Mavenir?</a:t>
            </a:r>
          </a:p>
        </p:txBody>
      </p:sp>
      <p:sp>
        <p:nvSpPr>
          <p:cNvPr id="10" name="Slide Number">
            <a:extLst>
              <a:ext uri="{FF2B5EF4-FFF2-40B4-BE49-F238E27FC236}">
                <a16:creationId xmlns:a16="http://schemas.microsoft.com/office/drawing/2014/main" id="{73219B7C-B950-4567-AF5C-C61464AFD3D9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/>
          <a:p>
            <a:pPr algn="ctr">
              <a:lnSpc>
                <a:spcPct val="100000"/>
              </a:lnSpc>
              <a:defRPr/>
            </a:pPr>
            <a:fld id="{022025A4-F208-3946-97CC-7C1E06DC1E9C}" type="slidenum">
              <a:rPr lang="en-US" sz="800" noProof="0" smtClean="0">
                <a:solidFill>
                  <a:schemeClr val="bg1"/>
                </a:solidFill>
                <a:latin typeface="Arial" panose="020B0604020202020204" pitchFamily="34" charset="0"/>
              </a:rPr>
              <a:pPr algn="ctr">
                <a:lnSpc>
                  <a:spcPct val="100000"/>
                </a:lnSpc>
                <a:defRPr/>
              </a:pPr>
              <a:t>‹#›</a:t>
            </a:fld>
            <a:endParaRPr lang="en-US" sz="800" noProof="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11" name="Copyright">
            <a:extLst>
              <a:ext uri="{FF2B5EF4-FFF2-40B4-BE49-F238E27FC236}">
                <a16:creationId xmlns:a16="http://schemas.microsoft.com/office/drawing/2014/main" id="{F6358647-E6AE-4201-8FD8-5DD8C501841C}"/>
              </a:ext>
            </a:extLst>
          </p:cNvPr>
          <p:cNvSpPr txBox="1"/>
          <p:nvPr userDrawn="1"/>
        </p:nvSpPr>
        <p:spPr>
          <a:xfrm>
            <a:off x="1917192" y="6485625"/>
            <a:ext cx="4114799" cy="2560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sz="800" noProof="0" dirty="0"/>
              <a:t>Copyright </a:t>
            </a:r>
            <a:r>
              <a:rPr lang="en-US" sz="800" noProof="0" dirty="0">
                <a:latin typeface="Arial" panose="020B0604020202020204" pitchFamily="34" charset="0"/>
              </a:rPr>
              <a:t>Mavenir</a:t>
            </a:r>
            <a:r>
              <a:rPr lang="en-US" sz="800" noProof="0" dirty="0"/>
              <a:t> 2022. Proprietary and Confidential.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517F0CD-91BB-467E-99B8-B1846C2C2EE4}"/>
              </a:ext>
            </a:extLst>
          </p:cNvPr>
          <p:cNvCxnSpPr>
            <a:cxnSpLocks/>
          </p:cNvCxnSpPr>
          <p:nvPr userDrawn="1"/>
        </p:nvCxnSpPr>
        <p:spPr>
          <a:xfrm>
            <a:off x="667512" y="2116162"/>
            <a:ext cx="479117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8252E70-1DD2-4767-91C6-F82BA8A52D08}"/>
              </a:ext>
            </a:extLst>
          </p:cNvPr>
          <p:cNvCxnSpPr>
            <a:cxnSpLocks/>
          </p:cNvCxnSpPr>
          <p:nvPr/>
        </p:nvCxnSpPr>
        <p:spPr>
          <a:xfrm>
            <a:off x="667512" y="2116162"/>
            <a:ext cx="479117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DF525E48-B841-437D-AADD-139562D057D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5624" y="2638919"/>
            <a:ext cx="5540143" cy="1154675"/>
          </a:xfr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1pPr>
            <a:lvl2pPr marL="457200" indent="0">
              <a:buNone/>
              <a:defRPr/>
            </a:lvl2pPr>
            <a:lvl3pPr marL="628650" indent="0">
              <a:buNone/>
              <a:defRPr/>
            </a:lvl3pPr>
            <a:lvl4pPr marL="809625" indent="0">
              <a:buNone/>
              <a:defRPr/>
            </a:lvl4pPr>
            <a:lvl5pPr marL="979487" indent="0">
              <a:buNone/>
              <a:defRPr/>
            </a:lvl5pPr>
          </a:lstStyle>
          <a:p>
            <a:pPr lvl="0"/>
            <a:r>
              <a:rPr lang="en-US" noProof="0"/>
              <a:t>Enter your about text in here. Keep it short and punchy. Focused on the key values and the high level messages. Think of it as a n elevator pitch.</a:t>
            </a:r>
          </a:p>
        </p:txBody>
      </p:sp>
    </p:spTree>
    <p:extLst>
      <p:ext uri="{BB962C8B-B14F-4D97-AF65-F5344CB8AC3E}">
        <p14:creationId xmlns:p14="http://schemas.microsoft.com/office/powerpoint/2010/main" val="42181579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_Slide_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0B9169BC-7EF8-B74F-9CFE-AA61AE7ACF3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419142" y="3"/>
            <a:ext cx="6772858" cy="6868932"/>
          </a:xfrm>
          <a:custGeom>
            <a:avLst/>
            <a:gdLst>
              <a:gd name="connsiteX0" fmla="*/ 6767336 w 6772858"/>
              <a:gd name="connsiteY0" fmla="*/ 1 h 6868932"/>
              <a:gd name="connsiteX1" fmla="*/ 6772129 w 6772858"/>
              <a:gd name="connsiteY1" fmla="*/ 5906957 h 6868932"/>
              <a:gd name="connsiteX2" fmla="*/ 6772270 w 6772858"/>
              <a:gd name="connsiteY2" fmla="*/ 6096457 h 6868932"/>
              <a:gd name="connsiteX3" fmla="*/ 5800311 w 6772858"/>
              <a:gd name="connsiteY3" fmla="*/ 6857998 h 6868932"/>
              <a:gd name="connsiteX4" fmla="*/ 6772856 w 6772858"/>
              <a:gd name="connsiteY4" fmla="*/ 6857998 h 6868932"/>
              <a:gd name="connsiteX5" fmla="*/ 6772856 w 6772858"/>
              <a:gd name="connsiteY5" fmla="*/ 6855455 h 6868932"/>
              <a:gd name="connsiteX6" fmla="*/ 6772858 w 6772858"/>
              <a:gd name="connsiteY6" fmla="*/ 6857999 h 6868932"/>
              <a:gd name="connsiteX7" fmla="*/ 6772858 w 6772858"/>
              <a:gd name="connsiteY7" fmla="*/ 6858000 h 6868932"/>
              <a:gd name="connsiteX8" fmla="*/ 0 w 6772858"/>
              <a:gd name="connsiteY8" fmla="*/ 6868757 h 6868932"/>
              <a:gd name="connsiteX9" fmla="*/ 6767336 w 6772858"/>
              <a:gd name="connsiteY9" fmla="*/ 1 h 6868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772858" h="6868932">
                <a:moveTo>
                  <a:pt x="6767336" y="1"/>
                </a:moveTo>
                <a:cubicBezTo>
                  <a:pt x="6768131" y="-648"/>
                  <a:pt x="6770353" y="3500276"/>
                  <a:pt x="6772129" y="5906957"/>
                </a:cubicBezTo>
                <a:lnTo>
                  <a:pt x="6772270" y="6096457"/>
                </a:lnTo>
                <a:lnTo>
                  <a:pt x="5800311" y="6857998"/>
                </a:lnTo>
                <a:lnTo>
                  <a:pt x="6772856" y="6857998"/>
                </a:lnTo>
                <a:lnTo>
                  <a:pt x="6772856" y="6855455"/>
                </a:lnTo>
                <a:lnTo>
                  <a:pt x="6772858" y="6857999"/>
                </a:lnTo>
                <a:lnTo>
                  <a:pt x="6772858" y="6858000"/>
                </a:lnTo>
                <a:lnTo>
                  <a:pt x="0" y="6868757"/>
                </a:lnTo>
                <a:cubicBezTo>
                  <a:pt x="9837" y="6909098"/>
                  <a:pt x="6766427" y="743"/>
                  <a:pt x="6767336" y="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3749040" tIns="548640" bIns="91440" anchor="ctr" anchorCtr="0">
            <a:noAutofit/>
          </a:bodyPr>
          <a:lstStyle>
            <a:lvl1pPr marL="179388" indent="-179388" algn="l">
              <a:tabLst/>
              <a:defRPr b="0" i="0"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icon to add picture or drag an image over the grey shape</a:t>
            </a:r>
          </a:p>
        </p:txBody>
      </p:sp>
      <p:sp>
        <p:nvSpPr>
          <p:cNvPr id="10" name="Rectangle 21">
            <a:extLst>
              <a:ext uri="{FF2B5EF4-FFF2-40B4-BE49-F238E27FC236}">
                <a16:creationId xmlns:a16="http://schemas.microsoft.com/office/drawing/2014/main" id="{0A98BCBA-44E5-4A4E-A2A8-5CEDF1A37FB4}"/>
              </a:ext>
            </a:extLst>
          </p:cNvPr>
          <p:cNvSpPr/>
          <p:nvPr userDrawn="1"/>
        </p:nvSpPr>
        <p:spPr>
          <a:xfrm>
            <a:off x="11219453" y="6096001"/>
            <a:ext cx="972545" cy="762000"/>
          </a:xfrm>
          <a:custGeom>
            <a:avLst/>
            <a:gdLst>
              <a:gd name="connsiteX0" fmla="*/ 0 w 1307690"/>
              <a:gd name="connsiteY0" fmla="*/ 0 h 781665"/>
              <a:gd name="connsiteX1" fmla="*/ 1307690 w 1307690"/>
              <a:gd name="connsiteY1" fmla="*/ 0 h 781665"/>
              <a:gd name="connsiteX2" fmla="*/ 1307690 w 1307690"/>
              <a:gd name="connsiteY2" fmla="*/ 781665 h 781665"/>
              <a:gd name="connsiteX3" fmla="*/ 0 w 1307690"/>
              <a:gd name="connsiteY3" fmla="*/ 781665 h 781665"/>
              <a:gd name="connsiteX4" fmla="*/ 0 w 1307690"/>
              <a:gd name="connsiteY4" fmla="*/ 0 h 781665"/>
              <a:gd name="connsiteX0" fmla="*/ 0 w 1307690"/>
              <a:gd name="connsiteY0" fmla="*/ 781665 h 781665"/>
              <a:gd name="connsiteX1" fmla="*/ 1307690 w 1307690"/>
              <a:gd name="connsiteY1" fmla="*/ 0 h 781665"/>
              <a:gd name="connsiteX2" fmla="*/ 1307690 w 1307690"/>
              <a:gd name="connsiteY2" fmla="*/ 781665 h 781665"/>
              <a:gd name="connsiteX3" fmla="*/ 0 w 1307690"/>
              <a:gd name="connsiteY3" fmla="*/ 781665 h 781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7690" h="781665">
                <a:moveTo>
                  <a:pt x="0" y="781665"/>
                </a:moveTo>
                <a:lnTo>
                  <a:pt x="1307690" y="0"/>
                </a:lnTo>
                <a:lnTo>
                  <a:pt x="1307690" y="781665"/>
                </a:lnTo>
                <a:lnTo>
                  <a:pt x="0" y="781665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6391C7DB-88EC-41E6-8418-905960EEEAA3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/>
          <a:p>
            <a:pPr algn="ctr"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solidFill>
                  <a:schemeClr val="bg1"/>
                </a:solidFill>
                <a:latin typeface="Arial" panose="020B0604020202020204" pitchFamily="34" charset="0"/>
              </a:rPr>
              <a:pPr algn="ctr">
                <a:lnSpc>
                  <a:spcPct val="100000"/>
                </a:lnSpc>
                <a:defRPr/>
              </a:pPr>
              <a:t>‹#›</a:t>
            </a:fld>
            <a:endParaRPr lang="id-ID" sz="8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11" name="Copyright">
            <a:extLst>
              <a:ext uri="{FF2B5EF4-FFF2-40B4-BE49-F238E27FC236}">
                <a16:creationId xmlns:a16="http://schemas.microsoft.com/office/drawing/2014/main" id="{9C76372B-9370-441F-B3FD-39B029306B9A}"/>
              </a:ext>
            </a:extLst>
          </p:cNvPr>
          <p:cNvSpPr txBox="1"/>
          <p:nvPr userDrawn="1"/>
        </p:nvSpPr>
        <p:spPr>
          <a:xfrm>
            <a:off x="1917192" y="6485625"/>
            <a:ext cx="4114799" cy="2560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sz="800" noProof="0" dirty="0"/>
              <a:t>Copyright </a:t>
            </a:r>
            <a:r>
              <a:rPr lang="en-US" sz="800" noProof="0" dirty="0">
                <a:latin typeface="Arial" panose="020B0604020202020204" pitchFamily="34" charset="0"/>
              </a:rPr>
              <a:t>Mavenir</a:t>
            </a:r>
            <a:r>
              <a:rPr lang="en-US" sz="800" noProof="0" dirty="0"/>
              <a:t> 2022. Proprietary and Confidential.</a:t>
            </a:r>
          </a:p>
        </p:txBody>
      </p:sp>
      <p:sp>
        <p:nvSpPr>
          <p:cNvPr id="12" name="Subhead">
            <a:extLst>
              <a:ext uri="{FF2B5EF4-FFF2-40B4-BE49-F238E27FC236}">
                <a16:creationId xmlns:a16="http://schemas.microsoft.com/office/drawing/2014/main" id="{7A85ED2E-8E13-405F-96C5-02D1B3EAA4C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5855" y="2279984"/>
            <a:ext cx="5540143" cy="358557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628650" indent="0">
              <a:buNone/>
              <a:defRPr/>
            </a:lvl3pPr>
            <a:lvl4pPr marL="809625" indent="0">
              <a:buNone/>
              <a:defRPr/>
            </a:lvl4pPr>
            <a:lvl5pPr marL="979487" indent="0">
              <a:buNone/>
              <a:defRPr/>
            </a:lvl5pPr>
          </a:lstStyle>
          <a:p>
            <a:pPr lvl="0"/>
            <a:r>
              <a:rPr lang="en-US" noProof="0"/>
              <a:t>Subhead Goes Here if Needed</a:t>
            </a:r>
          </a:p>
        </p:txBody>
      </p:sp>
      <p:sp>
        <p:nvSpPr>
          <p:cNvPr id="13" name="Title Placeholder 2">
            <a:extLst>
              <a:ext uri="{FF2B5EF4-FFF2-40B4-BE49-F238E27FC236}">
                <a16:creationId xmlns:a16="http://schemas.microsoft.com/office/drawing/2014/main" id="{DDB14570-5A1F-41B7-AA20-E182209199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784" y="175758"/>
            <a:ext cx="6455491" cy="1865780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4600"/>
            </a:lvl1pPr>
          </a:lstStyle>
          <a:p>
            <a:r>
              <a:rPr lang="en-US" noProof="0"/>
              <a:t>Who is </a:t>
            </a:r>
            <a:br>
              <a:rPr lang="en-US" noProof="0"/>
            </a:br>
            <a:r>
              <a:rPr lang="en-US" noProof="0"/>
              <a:t>Mavenir?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0C1600F-72AC-4166-B2B3-765AA15E2228}"/>
              </a:ext>
            </a:extLst>
          </p:cNvPr>
          <p:cNvCxnSpPr>
            <a:cxnSpLocks/>
          </p:cNvCxnSpPr>
          <p:nvPr userDrawn="1"/>
        </p:nvCxnSpPr>
        <p:spPr>
          <a:xfrm>
            <a:off x="667512" y="2116162"/>
            <a:ext cx="479117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A271A97-AF2A-4D6F-BCF1-BED6F243FD4A}"/>
              </a:ext>
            </a:extLst>
          </p:cNvPr>
          <p:cNvCxnSpPr>
            <a:cxnSpLocks/>
          </p:cNvCxnSpPr>
          <p:nvPr userDrawn="1"/>
        </p:nvCxnSpPr>
        <p:spPr>
          <a:xfrm>
            <a:off x="667512" y="2116162"/>
            <a:ext cx="479117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23">
            <a:extLst>
              <a:ext uri="{FF2B5EF4-FFF2-40B4-BE49-F238E27FC236}">
                <a16:creationId xmlns:a16="http://schemas.microsoft.com/office/drawing/2014/main" id="{90B00AD1-ECEA-4A07-BDBA-7FDDB8CDE66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5624" y="2638919"/>
            <a:ext cx="5540143" cy="1154675"/>
          </a:xfr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1pPr>
            <a:lvl2pPr marL="457200" indent="0">
              <a:buNone/>
              <a:defRPr/>
            </a:lvl2pPr>
            <a:lvl3pPr marL="628650" indent="0">
              <a:buNone/>
              <a:defRPr/>
            </a:lvl3pPr>
            <a:lvl4pPr marL="809625" indent="0">
              <a:buNone/>
              <a:defRPr/>
            </a:lvl4pPr>
            <a:lvl5pPr marL="979487" indent="0">
              <a:buNone/>
              <a:defRPr/>
            </a:lvl5pPr>
          </a:lstStyle>
          <a:p>
            <a:pPr lvl="0"/>
            <a:r>
              <a:rPr lang="en-US" noProof="0"/>
              <a:t>Enter your about text in here. Keep it short and punchy. Focused on the key values and the high level messages. Think of it as a n elevator pitch.</a:t>
            </a:r>
          </a:p>
        </p:txBody>
      </p:sp>
    </p:spTree>
    <p:extLst>
      <p:ext uri="{BB962C8B-B14F-4D97-AF65-F5344CB8AC3E}">
        <p14:creationId xmlns:p14="http://schemas.microsoft.com/office/powerpoint/2010/main" val="25955294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imon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DBEA2C02-B199-D348-A8B1-7D0B615F1485}"/>
              </a:ext>
            </a:extLst>
          </p:cNvPr>
          <p:cNvGrpSpPr/>
          <p:nvPr userDrawn="1"/>
        </p:nvGrpSpPr>
        <p:grpSpPr>
          <a:xfrm>
            <a:off x="-19664" y="-2"/>
            <a:ext cx="2957524" cy="6857993"/>
            <a:chOff x="-19664" y="-2"/>
            <a:chExt cx="2957524" cy="6857993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0BC6064-9D8C-4447-BD99-CF971B0648E7}"/>
                </a:ext>
              </a:extLst>
            </p:cNvPr>
            <p:cNvSpPr/>
            <p:nvPr/>
          </p:nvSpPr>
          <p:spPr>
            <a:xfrm>
              <a:off x="-1" y="-2"/>
              <a:ext cx="2450237" cy="68579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5">
              <a:extLst>
                <a:ext uri="{FF2B5EF4-FFF2-40B4-BE49-F238E27FC236}">
                  <a16:creationId xmlns:a16="http://schemas.microsoft.com/office/drawing/2014/main" id="{E067E2AC-8D30-2944-A8C5-8C12AB20FA7D}"/>
                </a:ext>
              </a:extLst>
            </p:cNvPr>
            <p:cNvSpPr/>
            <p:nvPr/>
          </p:nvSpPr>
          <p:spPr>
            <a:xfrm>
              <a:off x="-19664" y="0"/>
              <a:ext cx="2957524" cy="5402317"/>
            </a:xfrm>
            <a:custGeom>
              <a:avLst/>
              <a:gdLst>
                <a:gd name="connsiteX0" fmla="*/ 0 w 2999564"/>
                <a:gd name="connsiteY0" fmla="*/ 0 h 5402317"/>
                <a:gd name="connsiteX1" fmla="*/ 2999564 w 2999564"/>
                <a:gd name="connsiteY1" fmla="*/ 0 h 5402317"/>
                <a:gd name="connsiteX2" fmla="*/ 2999564 w 2999564"/>
                <a:gd name="connsiteY2" fmla="*/ 5402317 h 5402317"/>
                <a:gd name="connsiteX3" fmla="*/ 0 w 2999564"/>
                <a:gd name="connsiteY3" fmla="*/ 5402317 h 5402317"/>
                <a:gd name="connsiteX4" fmla="*/ 0 w 2999564"/>
                <a:gd name="connsiteY4" fmla="*/ 0 h 5402317"/>
                <a:gd name="connsiteX0" fmla="*/ 0 w 2999564"/>
                <a:gd name="connsiteY0" fmla="*/ 0 h 5402317"/>
                <a:gd name="connsiteX1" fmla="*/ 2999564 w 2999564"/>
                <a:gd name="connsiteY1" fmla="*/ 0 h 5402317"/>
                <a:gd name="connsiteX2" fmla="*/ 0 w 2999564"/>
                <a:gd name="connsiteY2" fmla="*/ 5402317 h 5402317"/>
                <a:gd name="connsiteX3" fmla="*/ 0 w 2999564"/>
                <a:gd name="connsiteY3" fmla="*/ 0 h 5402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99564" h="5402317">
                  <a:moveTo>
                    <a:pt x="0" y="0"/>
                  </a:moveTo>
                  <a:lnTo>
                    <a:pt x="2999564" y="0"/>
                  </a:lnTo>
                  <a:lnTo>
                    <a:pt x="0" y="54023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</a:endParaRPr>
            </a:p>
          </p:txBody>
        </p:sp>
        <p:sp>
          <p:nvSpPr>
            <p:cNvPr id="12" name="Rectangle 1">
              <a:extLst>
                <a:ext uri="{FF2B5EF4-FFF2-40B4-BE49-F238E27FC236}">
                  <a16:creationId xmlns:a16="http://schemas.microsoft.com/office/drawing/2014/main" id="{4639986F-BFE4-FF40-B5FE-4F1A00BEBB31}"/>
                </a:ext>
              </a:extLst>
            </p:cNvPr>
            <p:cNvSpPr/>
            <p:nvPr/>
          </p:nvSpPr>
          <p:spPr>
            <a:xfrm>
              <a:off x="0" y="1"/>
              <a:ext cx="958646" cy="1897624"/>
            </a:xfrm>
            <a:custGeom>
              <a:avLst/>
              <a:gdLst>
                <a:gd name="connsiteX0" fmla="*/ 0 w 958646"/>
                <a:gd name="connsiteY0" fmla="*/ 0 h 1897624"/>
                <a:gd name="connsiteX1" fmla="*/ 958646 w 958646"/>
                <a:gd name="connsiteY1" fmla="*/ 0 h 1897624"/>
                <a:gd name="connsiteX2" fmla="*/ 958646 w 958646"/>
                <a:gd name="connsiteY2" fmla="*/ 1897624 h 1897624"/>
                <a:gd name="connsiteX3" fmla="*/ 0 w 958646"/>
                <a:gd name="connsiteY3" fmla="*/ 1897624 h 1897624"/>
                <a:gd name="connsiteX4" fmla="*/ 0 w 958646"/>
                <a:gd name="connsiteY4" fmla="*/ 0 h 1897624"/>
                <a:gd name="connsiteX0" fmla="*/ 0 w 958646"/>
                <a:gd name="connsiteY0" fmla="*/ 0 h 1897624"/>
                <a:gd name="connsiteX1" fmla="*/ 958646 w 958646"/>
                <a:gd name="connsiteY1" fmla="*/ 0 h 1897624"/>
                <a:gd name="connsiteX2" fmla="*/ 0 w 958646"/>
                <a:gd name="connsiteY2" fmla="*/ 1897624 h 1897624"/>
                <a:gd name="connsiteX3" fmla="*/ 0 w 958646"/>
                <a:gd name="connsiteY3" fmla="*/ 0 h 1897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8646" h="1897624">
                  <a:moveTo>
                    <a:pt x="0" y="0"/>
                  </a:moveTo>
                  <a:lnTo>
                    <a:pt x="958646" y="0"/>
                  </a:lnTo>
                  <a:lnTo>
                    <a:pt x="0" y="18976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</a:endParaRPr>
            </a:p>
          </p:txBody>
        </p:sp>
      </p:grp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D31D852-78A3-2242-8AB9-661468E32C3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06256" y="0"/>
            <a:ext cx="4897749" cy="6858000"/>
          </a:xfrm>
          <a:prstGeom prst="parallelogram">
            <a:avLst/>
          </a:prstGeom>
          <a:solidFill>
            <a:schemeClr val="bg2"/>
          </a:solidFill>
        </p:spPr>
        <p:txBody>
          <a:bodyPr tIns="1828800" anchor="ctr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Tx/>
              <a:buFont typeface="System Font Regular"/>
              <a:buNone/>
              <a:tabLst/>
              <a:defRPr/>
            </a:lvl1pPr>
          </a:lstStyle>
          <a:p>
            <a:pPr marL="179388" marR="0" lvl="0" indent="-17938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Tx/>
              <a:buFont typeface="System Font Regular"/>
              <a:buChar char="&gt;"/>
              <a:tabLst/>
              <a:defRPr/>
            </a:pPr>
            <a:r>
              <a:rPr lang="en-US" dirty="0"/>
              <a:t>Click icon above to add picture or drag and drop image onto the grey shape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575901B-04FF-0946-9D5F-28B18D7BC8A0}"/>
              </a:ext>
            </a:extLst>
          </p:cNvPr>
          <p:cNvSpPr/>
          <p:nvPr userDrawn="1"/>
        </p:nvSpPr>
        <p:spPr>
          <a:xfrm>
            <a:off x="6629755" y="6446281"/>
            <a:ext cx="4441242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id-ID" sz="800" dirty="0">
                <a:latin typeface="Arial" panose="020B0604020202020204" pitchFamily="34" charset="0"/>
              </a:rPr>
              <a:t>Copyright </a:t>
            </a:r>
            <a:r>
              <a:rPr lang="en-US" sz="800" noProof="0" dirty="0">
                <a:latin typeface="Arial" panose="020B0604020202020204" pitchFamily="34" charset="0"/>
              </a:rPr>
              <a:t>Mavenir</a:t>
            </a:r>
            <a:r>
              <a:rPr lang="id-ID" sz="800" dirty="0">
                <a:latin typeface="Arial" panose="020B0604020202020204" pitchFamily="34" charset="0"/>
              </a:rPr>
              <a:t> 2022. Proprietary and Confidential.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5396B1EA-5063-354F-A5BE-7980C6DF332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63401" y="6425642"/>
            <a:ext cx="1325880" cy="273272"/>
          </a:xfrm>
          <a:prstGeom prst="rect">
            <a:avLst/>
          </a:prstGeom>
        </p:spPr>
      </p:pic>
      <p:sp>
        <p:nvSpPr>
          <p:cNvPr id="15" name="Title Placeholder 2">
            <a:extLst>
              <a:ext uri="{FF2B5EF4-FFF2-40B4-BE49-F238E27FC236}">
                <a16:creationId xmlns:a16="http://schemas.microsoft.com/office/drawing/2014/main" id="{6EFC3EDB-6CDE-8D45-B89E-46159BA6C7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44182" y="713232"/>
            <a:ext cx="5541264" cy="1161288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First Name</a:t>
            </a:r>
            <a:br>
              <a:rPr lang="en-US" dirty="0"/>
            </a:br>
            <a:r>
              <a:rPr lang="en-US" dirty="0"/>
              <a:t>Last Name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6D6F104-AB6D-4C61-89B2-7AD90888AE89}"/>
              </a:ext>
            </a:extLst>
          </p:cNvPr>
          <p:cNvCxnSpPr>
            <a:cxnSpLocks/>
          </p:cNvCxnSpPr>
          <p:nvPr userDrawn="1"/>
        </p:nvCxnSpPr>
        <p:spPr>
          <a:xfrm>
            <a:off x="6149474" y="2121909"/>
            <a:ext cx="479117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FC550A4-1A11-46A0-B536-702F87875C7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42024" y="2261172"/>
            <a:ext cx="5543422" cy="396875"/>
          </a:xfrm>
        </p:spPr>
        <p:txBody>
          <a:bodyPr lIns="9144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Person’s role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66C822A-8075-4CD8-8056-D4A10E17199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41726" y="2630107"/>
            <a:ext cx="5540143" cy="1345048"/>
          </a:xfr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1pPr>
          </a:lstStyle>
          <a:p>
            <a:pPr lvl="0"/>
            <a:r>
              <a:rPr lang="en-US" dirty="0"/>
              <a:t>Use this block to enter the person’s key information. Focus on the main achievements and responsibilities. Include a quote if possible, and always make sure the testimonial matches the objectives of the presentation.</a:t>
            </a:r>
          </a:p>
        </p:txBody>
      </p:sp>
      <p:sp>
        <p:nvSpPr>
          <p:cNvPr id="27" name="Slide Number">
            <a:extLst>
              <a:ext uri="{FF2B5EF4-FFF2-40B4-BE49-F238E27FC236}">
                <a16:creationId xmlns:a16="http://schemas.microsoft.com/office/drawing/2014/main" id="{774F42E9-9EB4-41DF-B770-155B396EBC06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b" anchorCtr="0">
            <a:noAutofit/>
          </a:bodyPr>
          <a:lstStyle/>
          <a:p>
            <a:pPr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latin typeface="Arial" panose="020B0604020202020204" pitchFamily="34" charset="0"/>
              </a:rPr>
              <a:pPr>
                <a:lnSpc>
                  <a:spcPct val="100000"/>
                </a:lnSpc>
                <a:defRPr/>
              </a:pPr>
              <a:t>‹#›</a:t>
            </a:fld>
            <a:endParaRPr lang="id-ID" sz="8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973420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Imag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CCB34059-17C8-B44D-8C3C-600B521D5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92598" y="201168"/>
            <a:ext cx="8896407" cy="917258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5F1C1E0-CF63-4544-B54D-8CF4F25F5B47}"/>
              </a:ext>
            </a:extLst>
          </p:cNvPr>
          <p:cNvSpPr/>
          <p:nvPr userDrawn="1"/>
        </p:nvSpPr>
        <p:spPr>
          <a:xfrm>
            <a:off x="3875379" y="6446281"/>
            <a:ext cx="4441242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id-ID" sz="800" dirty="0">
                <a:latin typeface="Arial" panose="020B0604020202020204" pitchFamily="34" charset="0"/>
              </a:rPr>
              <a:t>Copyright </a:t>
            </a:r>
            <a:r>
              <a:rPr lang="en-US" sz="800" noProof="0" dirty="0">
                <a:latin typeface="Arial" panose="020B0604020202020204" pitchFamily="34" charset="0"/>
              </a:rPr>
              <a:t>Mavenir</a:t>
            </a:r>
            <a:r>
              <a:rPr lang="id-ID" sz="800" dirty="0">
                <a:latin typeface="Arial" panose="020B0604020202020204" pitchFamily="34" charset="0"/>
              </a:rPr>
              <a:t> 2022. Proprietary and Confidential.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F436862-BEBE-7447-AA68-A06802D95CFF}"/>
              </a:ext>
            </a:extLst>
          </p:cNvPr>
          <p:cNvSpPr/>
          <p:nvPr userDrawn="1"/>
        </p:nvSpPr>
        <p:spPr>
          <a:xfrm>
            <a:off x="0" y="6290733"/>
            <a:ext cx="1837267" cy="580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13" descr="A picture containing person&#10;&#10;Description automatically generated">
            <a:extLst>
              <a:ext uri="{FF2B5EF4-FFF2-40B4-BE49-F238E27FC236}">
                <a16:creationId xmlns:a16="http://schemas.microsoft.com/office/drawing/2014/main" id="{37259C8C-A026-A34D-A464-72129CD688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6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90"/>
          <a:stretch/>
        </p:blipFill>
        <p:spPr>
          <a:xfrm>
            <a:off x="-1" y="0"/>
            <a:ext cx="2899411" cy="6871063"/>
          </a:xfrm>
          <a:custGeom>
            <a:avLst/>
            <a:gdLst>
              <a:gd name="connsiteX0" fmla="*/ 2898574 w 2899411"/>
              <a:gd name="connsiteY0" fmla="*/ 0 h 6871063"/>
              <a:gd name="connsiteX1" fmla="*/ 2899411 w 2899411"/>
              <a:gd name="connsiteY1" fmla="*/ 0 h 6871063"/>
              <a:gd name="connsiteX2" fmla="*/ 2899411 w 2899411"/>
              <a:gd name="connsiteY2" fmla="*/ 5072 h 6871063"/>
              <a:gd name="connsiteX3" fmla="*/ 0 w 2899411"/>
              <a:gd name="connsiteY3" fmla="*/ 0 h 6871063"/>
              <a:gd name="connsiteX4" fmla="*/ 2898574 w 2899411"/>
              <a:gd name="connsiteY4" fmla="*/ 0 h 6871063"/>
              <a:gd name="connsiteX5" fmla="*/ 1302108 w 2899411"/>
              <a:gd name="connsiteY5" fmla="*/ 6858000 h 6871063"/>
              <a:gd name="connsiteX6" fmla="*/ 2899411 w 2899411"/>
              <a:gd name="connsiteY6" fmla="*/ 6858000 h 6871063"/>
              <a:gd name="connsiteX7" fmla="*/ 2899411 w 2899411"/>
              <a:gd name="connsiteY7" fmla="*/ 6871063 h 6871063"/>
              <a:gd name="connsiteX8" fmla="*/ 0 w 2899411"/>
              <a:gd name="connsiteY8" fmla="*/ 6871063 h 68710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899411" h="6871063">
                <a:moveTo>
                  <a:pt x="2898574" y="0"/>
                </a:moveTo>
                <a:lnTo>
                  <a:pt x="2899411" y="0"/>
                </a:lnTo>
                <a:lnTo>
                  <a:pt x="2899411" y="5072"/>
                </a:lnTo>
                <a:close/>
                <a:moveTo>
                  <a:pt x="0" y="0"/>
                </a:moveTo>
                <a:lnTo>
                  <a:pt x="2898574" y="0"/>
                </a:lnTo>
                <a:lnTo>
                  <a:pt x="1302108" y="6858000"/>
                </a:lnTo>
                <a:lnTo>
                  <a:pt x="2899411" y="6858000"/>
                </a:lnTo>
                <a:lnTo>
                  <a:pt x="2899411" y="6871063"/>
                </a:lnTo>
                <a:lnTo>
                  <a:pt x="0" y="687106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</p:pic>
      <p:sp>
        <p:nvSpPr>
          <p:cNvPr id="12" name="Rectangle 16">
            <a:extLst>
              <a:ext uri="{FF2B5EF4-FFF2-40B4-BE49-F238E27FC236}">
                <a16:creationId xmlns:a16="http://schemas.microsoft.com/office/drawing/2014/main" id="{4D3F7C67-2F42-DA46-818B-EE430AD237D0}"/>
              </a:ext>
            </a:extLst>
          </p:cNvPr>
          <p:cNvSpPr/>
          <p:nvPr userDrawn="1"/>
        </p:nvSpPr>
        <p:spPr>
          <a:xfrm>
            <a:off x="0" y="0"/>
            <a:ext cx="958646" cy="1866899"/>
          </a:xfrm>
          <a:custGeom>
            <a:avLst/>
            <a:gdLst>
              <a:gd name="connsiteX0" fmla="*/ 0 w 958646"/>
              <a:gd name="connsiteY0" fmla="*/ 0 h 1866899"/>
              <a:gd name="connsiteX1" fmla="*/ 958646 w 958646"/>
              <a:gd name="connsiteY1" fmla="*/ 0 h 1866899"/>
              <a:gd name="connsiteX2" fmla="*/ 958646 w 958646"/>
              <a:gd name="connsiteY2" fmla="*/ 1866899 h 1866899"/>
              <a:gd name="connsiteX3" fmla="*/ 0 w 958646"/>
              <a:gd name="connsiteY3" fmla="*/ 1866899 h 1866899"/>
              <a:gd name="connsiteX4" fmla="*/ 0 w 958646"/>
              <a:gd name="connsiteY4" fmla="*/ 0 h 1866899"/>
              <a:gd name="connsiteX0" fmla="*/ 0 w 958646"/>
              <a:gd name="connsiteY0" fmla="*/ 0 h 1866899"/>
              <a:gd name="connsiteX1" fmla="*/ 958646 w 958646"/>
              <a:gd name="connsiteY1" fmla="*/ 0 h 1866899"/>
              <a:gd name="connsiteX2" fmla="*/ 0 w 958646"/>
              <a:gd name="connsiteY2" fmla="*/ 1866899 h 1866899"/>
              <a:gd name="connsiteX3" fmla="*/ 0 w 958646"/>
              <a:gd name="connsiteY3" fmla="*/ 0 h 1866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8646" h="1866899">
                <a:moveTo>
                  <a:pt x="0" y="0"/>
                </a:moveTo>
                <a:lnTo>
                  <a:pt x="958646" y="0"/>
                </a:lnTo>
                <a:lnTo>
                  <a:pt x="0" y="1866899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E98E6C23-257C-1C43-94D0-83C99AAC568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66719" y="6425642"/>
            <a:ext cx="1325880" cy="273272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489EE2E-B819-45B4-9BB3-39F24402B882}"/>
              </a:ext>
            </a:extLst>
          </p:cNvPr>
          <p:cNvCxnSpPr>
            <a:cxnSpLocks/>
          </p:cNvCxnSpPr>
          <p:nvPr userDrawn="1"/>
        </p:nvCxnSpPr>
        <p:spPr>
          <a:xfrm>
            <a:off x="3096326" y="1218596"/>
            <a:ext cx="479117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Slide Number">
            <a:extLst>
              <a:ext uri="{FF2B5EF4-FFF2-40B4-BE49-F238E27FC236}">
                <a16:creationId xmlns:a16="http://schemas.microsoft.com/office/drawing/2014/main" id="{49D9CB7E-14CF-4976-8EA0-4ED4065C13D0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b" anchorCtr="0">
            <a:noAutofit/>
          </a:bodyPr>
          <a:lstStyle/>
          <a:p>
            <a:pPr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latin typeface="Arial" panose="020B0604020202020204" pitchFamily="34" charset="0"/>
              </a:rPr>
              <a:pPr>
                <a:lnSpc>
                  <a:spcPct val="100000"/>
                </a:lnSpc>
                <a:defRPr/>
              </a:pPr>
              <a:t>‹#›</a:t>
            </a:fld>
            <a:endParaRPr lang="id-ID" sz="8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899660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Image_1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CCB34059-17C8-B44D-8C3C-600B521D5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92598" y="201168"/>
            <a:ext cx="8896407" cy="917258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5F1C1E0-CF63-4544-B54D-8CF4F25F5B47}"/>
              </a:ext>
            </a:extLst>
          </p:cNvPr>
          <p:cNvSpPr/>
          <p:nvPr userDrawn="1"/>
        </p:nvSpPr>
        <p:spPr>
          <a:xfrm>
            <a:off x="3875379" y="6446281"/>
            <a:ext cx="4441242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id-ID" sz="800" dirty="0">
                <a:latin typeface="Arial" panose="020B0604020202020204" pitchFamily="34" charset="0"/>
              </a:rPr>
              <a:t>Copyright </a:t>
            </a:r>
            <a:r>
              <a:rPr lang="en-US" sz="800" noProof="0" dirty="0">
                <a:latin typeface="Arial" panose="020B0604020202020204" pitchFamily="34" charset="0"/>
              </a:rPr>
              <a:t>Mavenir</a:t>
            </a:r>
            <a:r>
              <a:rPr lang="id-ID" sz="800" dirty="0">
                <a:latin typeface="Arial" panose="020B0604020202020204" pitchFamily="34" charset="0"/>
              </a:rPr>
              <a:t> 2022. Proprietary and Confidential.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F436862-BEBE-7447-AA68-A06802D95CFF}"/>
              </a:ext>
            </a:extLst>
          </p:cNvPr>
          <p:cNvSpPr/>
          <p:nvPr userDrawn="1"/>
        </p:nvSpPr>
        <p:spPr>
          <a:xfrm>
            <a:off x="0" y="6290733"/>
            <a:ext cx="1837267" cy="580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7259C8C-A026-A34D-A464-72129CD688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2899411" cy="6871063"/>
          </a:xfrm>
          <a:custGeom>
            <a:avLst/>
            <a:gdLst>
              <a:gd name="connsiteX0" fmla="*/ 2898574 w 2899411"/>
              <a:gd name="connsiteY0" fmla="*/ 0 h 6871063"/>
              <a:gd name="connsiteX1" fmla="*/ 2899411 w 2899411"/>
              <a:gd name="connsiteY1" fmla="*/ 0 h 6871063"/>
              <a:gd name="connsiteX2" fmla="*/ 2899411 w 2899411"/>
              <a:gd name="connsiteY2" fmla="*/ 5072 h 6871063"/>
              <a:gd name="connsiteX3" fmla="*/ 0 w 2899411"/>
              <a:gd name="connsiteY3" fmla="*/ 0 h 6871063"/>
              <a:gd name="connsiteX4" fmla="*/ 2898574 w 2899411"/>
              <a:gd name="connsiteY4" fmla="*/ 0 h 6871063"/>
              <a:gd name="connsiteX5" fmla="*/ 1302108 w 2899411"/>
              <a:gd name="connsiteY5" fmla="*/ 6858000 h 6871063"/>
              <a:gd name="connsiteX6" fmla="*/ 2899411 w 2899411"/>
              <a:gd name="connsiteY6" fmla="*/ 6858000 h 6871063"/>
              <a:gd name="connsiteX7" fmla="*/ 2899411 w 2899411"/>
              <a:gd name="connsiteY7" fmla="*/ 6871063 h 6871063"/>
              <a:gd name="connsiteX8" fmla="*/ 0 w 2899411"/>
              <a:gd name="connsiteY8" fmla="*/ 6871063 h 68710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899411" h="6871063">
                <a:moveTo>
                  <a:pt x="2898574" y="0"/>
                </a:moveTo>
                <a:lnTo>
                  <a:pt x="2899411" y="0"/>
                </a:lnTo>
                <a:lnTo>
                  <a:pt x="2899411" y="5072"/>
                </a:lnTo>
                <a:close/>
                <a:moveTo>
                  <a:pt x="0" y="0"/>
                </a:moveTo>
                <a:lnTo>
                  <a:pt x="2898574" y="0"/>
                </a:lnTo>
                <a:lnTo>
                  <a:pt x="1302108" y="6858000"/>
                </a:lnTo>
                <a:lnTo>
                  <a:pt x="2899411" y="6858000"/>
                </a:lnTo>
                <a:lnTo>
                  <a:pt x="2899411" y="6871063"/>
                </a:lnTo>
                <a:lnTo>
                  <a:pt x="0" y="6871063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</p:pic>
      <p:sp>
        <p:nvSpPr>
          <p:cNvPr id="12" name="Rectangle 16">
            <a:extLst>
              <a:ext uri="{FF2B5EF4-FFF2-40B4-BE49-F238E27FC236}">
                <a16:creationId xmlns:a16="http://schemas.microsoft.com/office/drawing/2014/main" id="{4D3F7C67-2F42-DA46-818B-EE430AD237D0}"/>
              </a:ext>
            </a:extLst>
          </p:cNvPr>
          <p:cNvSpPr/>
          <p:nvPr userDrawn="1"/>
        </p:nvSpPr>
        <p:spPr>
          <a:xfrm>
            <a:off x="0" y="0"/>
            <a:ext cx="958646" cy="1866899"/>
          </a:xfrm>
          <a:custGeom>
            <a:avLst/>
            <a:gdLst>
              <a:gd name="connsiteX0" fmla="*/ 0 w 958646"/>
              <a:gd name="connsiteY0" fmla="*/ 0 h 1866899"/>
              <a:gd name="connsiteX1" fmla="*/ 958646 w 958646"/>
              <a:gd name="connsiteY1" fmla="*/ 0 h 1866899"/>
              <a:gd name="connsiteX2" fmla="*/ 958646 w 958646"/>
              <a:gd name="connsiteY2" fmla="*/ 1866899 h 1866899"/>
              <a:gd name="connsiteX3" fmla="*/ 0 w 958646"/>
              <a:gd name="connsiteY3" fmla="*/ 1866899 h 1866899"/>
              <a:gd name="connsiteX4" fmla="*/ 0 w 958646"/>
              <a:gd name="connsiteY4" fmla="*/ 0 h 1866899"/>
              <a:gd name="connsiteX0" fmla="*/ 0 w 958646"/>
              <a:gd name="connsiteY0" fmla="*/ 0 h 1866899"/>
              <a:gd name="connsiteX1" fmla="*/ 958646 w 958646"/>
              <a:gd name="connsiteY1" fmla="*/ 0 h 1866899"/>
              <a:gd name="connsiteX2" fmla="*/ 0 w 958646"/>
              <a:gd name="connsiteY2" fmla="*/ 1866899 h 1866899"/>
              <a:gd name="connsiteX3" fmla="*/ 0 w 958646"/>
              <a:gd name="connsiteY3" fmla="*/ 0 h 1866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8646" h="1866899">
                <a:moveTo>
                  <a:pt x="0" y="0"/>
                </a:moveTo>
                <a:lnTo>
                  <a:pt x="958646" y="0"/>
                </a:lnTo>
                <a:lnTo>
                  <a:pt x="0" y="1866899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E98E6C23-257C-1C43-94D0-83C99AAC568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66719" y="6425642"/>
            <a:ext cx="1325880" cy="273272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77FE6A9-6C1F-422E-AFC1-4A68224E5ABE}"/>
              </a:ext>
            </a:extLst>
          </p:cNvPr>
          <p:cNvCxnSpPr>
            <a:cxnSpLocks/>
          </p:cNvCxnSpPr>
          <p:nvPr userDrawn="1"/>
        </p:nvCxnSpPr>
        <p:spPr>
          <a:xfrm>
            <a:off x="3096326" y="1218596"/>
            <a:ext cx="479117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Slide Number">
            <a:extLst>
              <a:ext uri="{FF2B5EF4-FFF2-40B4-BE49-F238E27FC236}">
                <a16:creationId xmlns:a16="http://schemas.microsoft.com/office/drawing/2014/main" id="{6E843FA4-2016-490C-814C-13328C397D06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b" anchorCtr="0">
            <a:noAutofit/>
          </a:bodyPr>
          <a:lstStyle/>
          <a:p>
            <a:pPr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latin typeface="Arial" panose="020B0604020202020204" pitchFamily="34" charset="0"/>
              </a:rPr>
              <a:pPr>
                <a:lnSpc>
                  <a:spcPct val="100000"/>
                </a:lnSpc>
                <a:defRPr/>
              </a:pPr>
              <a:t>‹#›</a:t>
            </a:fld>
            <a:endParaRPr lang="id-ID" sz="8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96400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ack Triangle">
            <a:extLst>
              <a:ext uri="{FF2B5EF4-FFF2-40B4-BE49-F238E27FC236}">
                <a16:creationId xmlns:a16="http://schemas.microsoft.com/office/drawing/2014/main" id="{61E5B941-8D5B-154E-9C20-E9D139036089}"/>
              </a:ext>
            </a:extLst>
          </p:cNvPr>
          <p:cNvSpPr/>
          <p:nvPr userDrawn="1"/>
        </p:nvSpPr>
        <p:spPr>
          <a:xfrm>
            <a:off x="0" y="0"/>
            <a:ext cx="5943022" cy="6858000"/>
          </a:xfrm>
          <a:custGeom>
            <a:avLst/>
            <a:gdLst>
              <a:gd name="connsiteX0" fmla="*/ 0 w 5943022"/>
              <a:gd name="connsiteY0" fmla="*/ 0 h 6858000"/>
              <a:gd name="connsiteX1" fmla="*/ 3411726 w 5943022"/>
              <a:gd name="connsiteY1" fmla="*/ 0 h 6858000"/>
              <a:gd name="connsiteX2" fmla="*/ 5943022 w 5943022"/>
              <a:gd name="connsiteY2" fmla="*/ 6858000 h 6858000"/>
              <a:gd name="connsiteX3" fmla="*/ 0 w 594302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43022" h="6858000">
                <a:moveTo>
                  <a:pt x="0" y="0"/>
                </a:moveTo>
                <a:lnTo>
                  <a:pt x="3411726" y="0"/>
                </a:lnTo>
                <a:lnTo>
                  <a:pt x="594302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>
              <a:latin typeface="Lato" panose="020F0502020204030203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ABFB462-1215-4295-A0BD-DC696C84424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6781595" cy="6858000"/>
          </a:xfrm>
          <a:custGeom>
            <a:avLst/>
            <a:gdLst>
              <a:gd name="connsiteX0" fmla="*/ 0 w 6781595"/>
              <a:gd name="connsiteY0" fmla="*/ 0 h 6858000"/>
              <a:gd name="connsiteX1" fmla="*/ 6781595 w 6781595"/>
              <a:gd name="connsiteY1" fmla="*/ 0 h 6858000"/>
              <a:gd name="connsiteX2" fmla="*/ 6781595 w 6781595"/>
              <a:gd name="connsiteY2" fmla="*/ 2086 h 6858000"/>
              <a:gd name="connsiteX3" fmla="*/ 3455650 w 6781595"/>
              <a:gd name="connsiteY3" fmla="*/ 6858000 h 6858000"/>
              <a:gd name="connsiteX4" fmla="*/ 0 w 6781595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81595" h="6858000">
                <a:moveTo>
                  <a:pt x="0" y="0"/>
                </a:moveTo>
                <a:lnTo>
                  <a:pt x="6781595" y="0"/>
                </a:lnTo>
                <a:lnTo>
                  <a:pt x="6781595" y="2086"/>
                </a:lnTo>
                <a:lnTo>
                  <a:pt x="34556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</p:pic>
      <p:sp>
        <p:nvSpPr>
          <p:cNvPr id="3" name="Copyright Line">
            <a:extLst>
              <a:ext uri="{FF2B5EF4-FFF2-40B4-BE49-F238E27FC236}">
                <a16:creationId xmlns:a16="http://schemas.microsoft.com/office/drawing/2014/main" id="{557AB962-4B3A-934B-9BE1-216CC1708EC5}"/>
              </a:ext>
            </a:extLst>
          </p:cNvPr>
          <p:cNvSpPr/>
          <p:nvPr userDrawn="1"/>
        </p:nvSpPr>
        <p:spPr>
          <a:xfrm>
            <a:off x="7551174" y="6382644"/>
            <a:ext cx="4267200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  <a:defRPr/>
            </a:pPr>
            <a:r>
              <a:rPr lang="en-US" sz="800" noProof="0" dirty="0">
                <a:latin typeface="Arial" panose="020B0604020202020204" pitchFamily="34" charset="0"/>
              </a:rPr>
              <a:t>Copyright Mavenir 2022. Proprietary and Confidential.</a:t>
            </a:r>
          </a:p>
        </p:txBody>
      </p:sp>
      <p:pic>
        <p:nvPicPr>
          <p:cNvPr id="7" name="Mavenir Logo">
            <a:extLst>
              <a:ext uri="{FF2B5EF4-FFF2-40B4-BE49-F238E27FC236}">
                <a16:creationId xmlns:a16="http://schemas.microsoft.com/office/drawing/2014/main" id="{3A014D10-0698-F24A-B3DD-36158F04901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09236" y="932688"/>
            <a:ext cx="2737561" cy="649224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2523365-DEFE-4B1A-AECE-A475C182CEC6}"/>
              </a:ext>
            </a:extLst>
          </p:cNvPr>
          <p:cNvCxnSpPr>
            <a:cxnSpLocks/>
          </p:cNvCxnSpPr>
          <p:nvPr userDrawn="1"/>
        </p:nvCxnSpPr>
        <p:spPr>
          <a:xfrm>
            <a:off x="11189110" y="4198965"/>
            <a:ext cx="479117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EC8C8F48-0B9C-004E-B186-D7A13B4587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022" y="2824177"/>
            <a:ext cx="5875352" cy="1274195"/>
          </a:xfrm>
        </p:spPr>
        <p:txBody>
          <a:bodyPr wrap="square" anchor="b" anchorCtr="0">
            <a:spAutoFit/>
          </a:bodyPr>
          <a:lstStyle>
            <a:lvl1pPr algn="r">
              <a:lnSpc>
                <a:spcPct val="90000"/>
              </a:lnSpc>
              <a:defRPr sz="46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076BCE6F-6E3D-4DF8-8E0D-4E736B07208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43022" y="4223904"/>
            <a:ext cx="5875352" cy="496996"/>
          </a:xfrm>
        </p:spPr>
        <p:txBody>
          <a:bodyPr>
            <a:spAutoFit/>
          </a:bodyPr>
          <a:lstStyle>
            <a:lvl1pPr marL="0" indent="0" algn="r">
              <a:lnSpc>
                <a:spcPct val="15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8278040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Image_1_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B8E1887-364A-8744-BB09-64F400BF8076}"/>
              </a:ext>
            </a:extLst>
          </p:cNvPr>
          <p:cNvSpPr/>
          <p:nvPr userDrawn="1"/>
        </p:nvSpPr>
        <p:spPr>
          <a:xfrm>
            <a:off x="0" y="6290733"/>
            <a:ext cx="1837267" cy="580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AA903DC6-9FC7-354C-A07E-AB33959F0E0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2899411" cy="6871063"/>
          </a:xfrm>
          <a:custGeom>
            <a:avLst/>
            <a:gdLst>
              <a:gd name="connsiteX0" fmla="*/ 0 w 2899411"/>
              <a:gd name="connsiteY0" fmla="*/ 0 h 6871063"/>
              <a:gd name="connsiteX1" fmla="*/ 1 w 2899411"/>
              <a:gd name="connsiteY1" fmla="*/ 0 h 6871063"/>
              <a:gd name="connsiteX2" fmla="*/ 1 w 2899411"/>
              <a:gd name="connsiteY2" fmla="*/ 1866899 h 6871063"/>
              <a:gd name="connsiteX3" fmla="*/ 958647 w 2899411"/>
              <a:gd name="connsiteY3" fmla="*/ 0 h 6871063"/>
              <a:gd name="connsiteX4" fmla="*/ 2899411 w 2899411"/>
              <a:gd name="connsiteY4" fmla="*/ 0 h 6871063"/>
              <a:gd name="connsiteX5" fmla="*/ 1306287 w 2899411"/>
              <a:gd name="connsiteY5" fmla="*/ 6871063 h 6871063"/>
              <a:gd name="connsiteX6" fmla="*/ 0 w 2899411"/>
              <a:gd name="connsiteY6" fmla="*/ 6857999 h 68710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99411" h="6871063">
                <a:moveTo>
                  <a:pt x="0" y="0"/>
                </a:moveTo>
                <a:lnTo>
                  <a:pt x="1" y="0"/>
                </a:lnTo>
                <a:lnTo>
                  <a:pt x="1" y="1866899"/>
                </a:lnTo>
                <a:lnTo>
                  <a:pt x="958647" y="0"/>
                </a:lnTo>
                <a:lnTo>
                  <a:pt x="2899411" y="0"/>
                </a:lnTo>
                <a:lnTo>
                  <a:pt x="1306287" y="6871063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rIns="731520" bIns="1005840" anchor="ctr" anchorCtr="0">
            <a:noAutofit/>
          </a:bodyPr>
          <a:lstStyle>
            <a:lvl1pPr>
              <a:defRPr/>
            </a:lvl1pPr>
          </a:lstStyle>
          <a:p>
            <a:r>
              <a:rPr lang="en-US" dirty="0"/>
              <a:t>Click icon below to add picture or drag and drop it onto the grey shape</a:t>
            </a:r>
          </a:p>
          <a:p>
            <a:endParaRPr lang="en-US" dirty="0"/>
          </a:p>
        </p:txBody>
      </p:sp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CCB34059-17C8-B44D-8C3C-600B521D5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92598" y="201168"/>
            <a:ext cx="8896407" cy="917258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5F1C1E0-CF63-4544-B54D-8CF4F25F5B47}"/>
              </a:ext>
            </a:extLst>
          </p:cNvPr>
          <p:cNvSpPr/>
          <p:nvPr userDrawn="1"/>
        </p:nvSpPr>
        <p:spPr>
          <a:xfrm>
            <a:off x="3875379" y="6446281"/>
            <a:ext cx="4441242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id-ID" sz="800" dirty="0">
                <a:latin typeface="Arial" panose="020B0604020202020204" pitchFamily="34" charset="0"/>
              </a:rPr>
              <a:t>Copyright </a:t>
            </a:r>
            <a:r>
              <a:rPr lang="en-US" sz="800" noProof="0" dirty="0">
                <a:latin typeface="Arial" panose="020B0604020202020204" pitchFamily="34" charset="0"/>
              </a:rPr>
              <a:t>Mavenir</a:t>
            </a:r>
            <a:r>
              <a:rPr lang="id-ID" sz="800" dirty="0">
                <a:latin typeface="Arial" panose="020B0604020202020204" pitchFamily="34" charset="0"/>
              </a:rPr>
              <a:t> 2022. Proprietary and Confidential.</a:t>
            </a:r>
          </a:p>
        </p:txBody>
      </p:sp>
      <p:sp>
        <p:nvSpPr>
          <p:cNvPr id="14" name="Rectangle 16">
            <a:extLst>
              <a:ext uri="{FF2B5EF4-FFF2-40B4-BE49-F238E27FC236}">
                <a16:creationId xmlns:a16="http://schemas.microsoft.com/office/drawing/2014/main" id="{270FD245-B175-5D45-83E8-1C7E95E8FFA4}"/>
              </a:ext>
            </a:extLst>
          </p:cNvPr>
          <p:cNvSpPr/>
          <p:nvPr userDrawn="1"/>
        </p:nvSpPr>
        <p:spPr>
          <a:xfrm>
            <a:off x="0" y="0"/>
            <a:ext cx="958646" cy="1866899"/>
          </a:xfrm>
          <a:custGeom>
            <a:avLst/>
            <a:gdLst>
              <a:gd name="connsiteX0" fmla="*/ 0 w 958646"/>
              <a:gd name="connsiteY0" fmla="*/ 0 h 1866899"/>
              <a:gd name="connsiteX1" fmla="*/ 958646 w 958646"/>
              <a:gd name="connsiteY1" fmla="*/ 0 h 1866899"/>
              <a:gd name="connsiteX2" fmla="*/ 958646 w 958646"/>
              <a:gd name="connsiteY2" fmla="*/ 1866899 h 1866899"/>
              <a:gd name="connsiteX3" fmla="*/ 0 w 958646"/>
              <a:gd name="connsiteY3" fmla="*/ 1866899 h 1866899"/>
              <a:gd name="connsiteX4" fmla="*/ 0 w 958646"/>
              <a:gd name="connsiteY4" fmla="*/ 0 h 1866899"/>
              <a:gd name="connsiteX0" fmla="*/ 0 w 958646"/>
              <a:gd name="connsiteY0" fmla="*/ 0 h 1866899"/>
              <a:gd name="connsiteX1" fmla="*/ 958646 w 958646"/>
              <a:gd name="connsiteY1" fmla="*/ 0 h 1866899"/>
              <a:gd name="connsiteX2" fmla="*/ 0 w 958646"/>
              <a:gd name="connsiteY2" fmla="*/ 1866899 h 1866899"/>
              <a:gd name="connsiteX3" fmla="*/ 0 w 958646"/>
              <a:gd name="connsiteY3" fmla="*/ 0 h 1866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8646" h="1866899">
                <a:moveTo>
                  <a:pt x="0" y="0"/>
                </a:moveTo>
                <a:lnTo>
                  <a:pt x="958646" y="0"/>
                </a:lnTo>
                <a:lnTo>
                  <a:pt x="0" y="1866899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E98E6C23-257C-1C43-94D0-83C99AAC568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66719" y="6425642"/>
            <a:ext cx="1325880" cy="273272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EDFF1F7-D5EF-4248-BDC3-B4F7D2CDE8D1}"/>
              </a:ext>
            </a:extLst>
          </p:cNvPr>
          <p:cNvCxnSpPr>
            <a:cxnSpLocks/>
          </p:cNvCxnSpPr>
          <p:nvPr userDrawn="1"/>
        </p:nvCxnSpPr>
        <p:spPr>
          <a:xfrm>
            <a:off x="3096326" y="1218596"/>
            <a:ext cx="479117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Slide Number">
            <a:extLst>
              <a:ext uri="{FF2B5EF4-FFF2-40B4-BE49-F238E27FC236}">
                <a16:creationId xmlns:a16="http://schemas.microsoft.com/office/drawing/2014/main" id="{E34912EE-C189-4DDA-9C67-42CEA92D863F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b" anchorCtr="0">
            <a:noAutofit/>
          </a:bodyPr>
          <a:lstStyle/>
          <a:p>
            <a:pPr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latin typeface="Arial" panose="020B0604020202020204" pitchFamily="34" charset="0"/>
              </a:rPr>
              <a:pPr>
                <a:lnSpc>
                  <a:spcPct val="100000"/>
                </a:lnSpc>
                <a:defRPr/>
              </a:pPr>
              <a:t>‹#›</a:t>
            </a:fld>
            <a:endParaRPr lang="id-ID" sz="8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811831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Imag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8">
            <a:extLst>
              <a:ext uri="{FF2B5EF4-FFF2-40B4-BE49-F238E27FC236}">
                <a16:creationId xmlns:a16="http://schemas.microsoft.com/office/drawing/2014/main" id="{08E1D8C0-BD6D-7F4F-9D90-9DB4D909A408}"/>
              </a:ext>
            </a:extLst>
          </p:cNvPr>
          <p:cNvSpPr/>
          <p:nvPr userDrawn="1"/>
        </p:nvSpPr>
        <p:spPr>
          <a:xfrm>
            <a:off x="9911523" y="0"/>
            <a:ext cx="2280477" cy="5307724"/>
          </a:xfrm>
          <a:custGeom>
            <a:avLst/>
            <a:gdLst>
              <a:gd name="connsiteX0" fmla="*/ 0 w 2280477"/>
              <a:gd name="connsiteY0" fmla="*/ 0 h 5307724"/>
              <a:gd name="connsiteX1" fmla="*/ 2280477 w 2280477"/>
              <a:gd name="connsiteY1" fmla="*/ 0 h 5307724"/>
              <a:gd name="connsiteX2" fmla="*/ 2280477 w 2280477"/>
              <a:gd name="connsiteY2" fmla="*/ 766613 h 5307724"/>
              <a:gd name="connsiteX3" fmla="*/ 2276679 w 2280477"/>
              <a:gd name="connsiteY3" fmla="*/ 1296202 h 5307724"/>
              <a:gd name="connsiteX4" fmla="*/ 0 w 2280477"/>
              <a:gd name="connsiteY4" fmla="*/ 5307724 h 5307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0477" h="5307724">
                <a:moveTo>
                  <a:pt x="0" y="0"/>
                </a:moveTo>
                <a:lnTo>
                  <a:pt x="2280477" y="0"/>
                </a:lnTo>
                <a:lnTo>
                  <a:pt x="2280477" y="766613"/>
                </a:lnTo>
                <a:lnTo>
                  <a:pt x="2276679" y="1296202"/>
                </a:lnTo>
                <a:lnTo>
                  <a:pt x="0" y="5307724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Copyright">
            <a:extLst>
              <a:ext uri="{FF2B5EF4-FFF2-40B4-BE49-F238E27FC236}">
                <a16:creationId xmlns:a16="http://schemas.microsoft.com/office/drawing/2014/main" id="{2AD222F9-2154-49A3-B880-B26219B4DE4C}"/>
              </a:ext>
            </a:extLst>
          </p:cNvPr>
          <p:cNvSpPr txBox="1"/>
          <p:nvPr userDrawn="1"/>
        </p:nvSpPr>
        <p:spPr>
          <a:xfrm>
            <a:off x="1917192" y="6485625"/>
            <a:ext cx="4114799" cy="2560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sz="800" noProof="0" dirty="0"/>
              <a:t>Copyright </a:t>
            </a:r>
            <a:r>
              <a:rPr lang="en-US" sz="800" noProof="0" dirty="0">
                <a:latin typeface="Arial" panose="020B0604020202020204" pitchFamily="34" charset="0"/>
              </a:rPr>
              <a:t>Mavenir</a:t>
            </a:r>
            <a:r>
              <a:rPr lang="en-US" sz="800" noProof="0" dirty="0"/>
              <a:t> 2022. Proprietary and Confidential.</a:t>
            </a:r>
          </a:p>
        </p:txBody>
      </p:sp>
      <p:sp>
        <p:nvSpPr>
          <p:cNvPr id="7" name="Parallelogram 29">
            <a:extLst>
              <a:ext uri="{FF2B5EF4-FFF2-40B4-BE49-F238E27FC236}">
                <a16:creationId xmlns:a16="http://schemas.microsoft.com/office/drawing/2014/main" id="{4F225C1C-50C9-3F43-B86F-4C1C893D037C}"/>
              </a:ext>
            </a:extLst>
          </p:cNvPr>
          <p:cNvSpPr/>
          <p:nvPr userDrawn="1"/>
        </p:nvSpPr>
        <p:spPr>
          <a:xfrm>
            <a:off x="11459669" y="-1199"/>
            <a:ext cx="732331" cy="1901249"/>
          </a:xfrm>
          <a:custGeom>
            <a:avLst/>
            <a:gdLst>
              <a:gd name="connsiteX0" fmla="*/ 0 w 1917291"/>
              <a:gd name="connsiteY0" fmla="*/ 1907458 h 1907458"/>
              <a:gd name="connsiteX1" fmla="*/ 476865 w 1917291"/>
              <a:gd name="connsiteY1" fmla="*/ 0 h 1907458"/>
              <a:gd name="connsiteX2" fmla="*/ 1917291 w 1917291"/>
              <a:gd name="connsiteY2" fmla="*/ 0 h 1907458"/>
              <a:gd name="connsiteX3" fmla="*/ 1440427 w 1917291"/>
              <a:gd name="connsiteY3" fmla="*/ 1907458 h 1907458"/>
              <a:gd name="connsiteX4" fmla="*/ 0 w 1917291"/>
              <a:gd name="connsiteY4" fmla="*/ 1907458 h 1907458"/>
              <a:gd name="connsiteX0" fmla="*/ 0 w 1917291"/>
              <a:gd name="connsiteY0" fmla="*/ 1907458 h 1907458"/>
              <a:gd name="connsiteX1" fmla="*/ 1047136 w 1917291"/>
              <a:gd name="connsiteY1" fmla="*/ 0 h 1907458"/>
              <a:gd name="connsiteX2" fmla="*/ 1917291 w 1917291"/>
              <a:gd name="connsiteY2" fmla="*/ 0 h 1907458"/>
              <a:gd name="connsiteX3" fmla="*/ 1440427 w 1917291"/>
              <a:gd name="connsiteY3" fmla="*/ 1907458 h 1907458"/>
              <a:gd name="connsiteX4" fmla="*/ 0 w 1917291"/>
              <a:gd name="connsiteY4" fmla="*/ 1907458 h 1907458"/>
              <a:gd name="connsiteX0" fmla="*/ 0 w 1917291"/>
              <a:gd name="connsiteY0" fmla="*/ 1927123 h 1927123"/>
              <a:gd name="connsiteX1" fmla="*/ 938981 w 1917291"/>
              <a:gd name="connsiteY1" fmla="*/ 0 h 1927123"/>
              <a:gd name="connsiteX2" fmla="*/ 1917291 w 1917291"/>
              <a:gd name="connsiteY2" fmla="*/ 19665 h 1927123"/>
              <a:gd name="connsiteX3" fmla="*/ 1440427 w 1917291"/>
              <a:gd name="connsiteY3" fmla="*/ 1927123 h 1927123"/>
              <a:gd name="connsiteX4" fmla="*/ 0 w 1917291"/>
              <a:gd name="connsiteY4" fmla="*/ 1927123 h 1927123"/>
              <a:gd name="connsiteX0" fmla="*/ 24580 w 978310"/>
              <a:gd name="connsiteY0" fmla="*/ 1917291 h 1927123"/>
              <a:gd name="connsiteX1" fmla="*/ 0 w 978310"/>
              <a:gd name="connsiteY1" fmla="*/ 0 h 1927123"/>
              <a:gd name="connsiteX2" fmla="*/ 978310 w 978310"/>
              <a:gd name="connsiteY2" fmla="*/ 19665 h 1927123"/>
              <a:gd name="connsiteX3" fmla="*/ 501446 w 978310"/>
              <a:gd name="connsiteY3" fmla="*/ 1927123 h 1927123"/>
              <a:gd name="connsiteX4" fmla="*/ 24580 w 978310"/>
              <a:gd name="connsiteY4" fmla="*/ 1917291 h 1927123"/>
              <a:gd name="connsiteX0" fmla="*/ 24580 w 978310"/>
              <a:gd name="connsiteY0" fmla="*/ 1917291 h 1917291"/>
              <a:gd name="connsiteX1" fmla="*/ 0 w 978310"/>
              <a:gd name="connsiteY1" fmla="*/ 0 h 1917291"/>
              <a:gd name="connsiteX2" fmla="*/ 978310 w 978310"/>
              <a:gd name="connsiteY2" fmla="*/ 19665 h 1917291"/>
              <a:gd name="connsiteX3" fmla="*/ 24580 w 978310"/>
              <a:gd name="connsiteY3" fmla="*/ 1917291 h 1917291"/>
              <a:gd name="connsiteX0" fmla="*/ 29927 w 983657"/>
              <a:gd name="connsiteY0" fmla="*/ 1901249 h 1901249"/>
              <a:gd name="connsiteX1" fmla="*/ 0 w 983657"/>
              <a:gd name="connsiteY1" fmla="*/ 0 h 1901249"/>
              <a:gd name="connsiteX2" fmla="*/ 983657 w 983657"/>
              <a:gd name="connsiteY2" fmla="*/ 3623 h 1901249"/>
              <a:gd name="connsiteX3" fmla="*/ 29927 w 983657"/>
              <a:gd name="connsiteY3" fmla="*/ 1901249 h 1901249"/>
              <a:gd name="connsiteX0" fmla="*/ 29927 w 983657"/>
              <a:gd name="connsiteY0" fmla="*/ 1901249 h 1901249"/>
              <a:gd name="connsiteX1" fmla="*/ 0 w 983657"/>
              <a:gd name="connsiteY1" fmla="*/ 0 h 1901249"/>
              <a:gd name="connsiteX2" fmla="*/ 983657 w 983657"/>
              <a:gd name="connsiteY2" fmla="*/ 3623 h 1901249"/>
              <a:gd name="connsiteX3" fmla="*/ 723104 w 983657"/>
              <a:gd name="connsiteY3" fmla="*/ 530588 h 1901249"/>
              <a:gd name="connsiteX4" fmla="*/ 29927 w 983657"/>
              <a:gd name="connsiteY4" fmla="*/ 1901249 h 1901249"/>
              <a:gd name="connsiteX0" fmla="*/ 29927 w 732331"/>
              <a:gd name="connsiteY0" fmla="*/ 1901249 h 1901249"/>
              <a:gd name="connsiteX1" fmla="*/ 0 w 732331"/>
              <a:gd name="connsiteY1" fmla="*/ 0 h 1901249"/>
              <a:gd name="connsiteX2" fmla="*/ 732331 w 732331"/>
              <a:gd name="connsiteY2" fmla="*/ 3623 h 1901249"/>
              <a:gd name="connsiteX3" fmla="*/ 723104 w 732331"/>
              <a:gd name="connsiteY3" fmla="*/ 530588 h 1901249"/>
              <a:gd name="connsiteX4" fmla="*/ 29927 w 732331"/>
              <a:gd name="connsiteY4" fmla="*/ 1901249 h 1901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2331" h="1901249">
                <a:moveTo>
                  <a:pt x="29927" y="1901249"/>
                </a:moveTo>
                <a:lnTo>
                  <a:pt x="0" y="0"/>
                </a:lnTo>
                <a:lnTo>
                  <a:pt x="732331" y="3623"/>
                </a:lnTo>
                <a:lnTo>
                  <a:pt x="723104" y="530588"/>
                </a:lnTo>
                <a:lnTo>
                  <a:pt x="29927" y="1901249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 descr="A picture containing outdoor, sky, sunset, track&#10;&#10;Description automatically generated">
            <a:extLst>
              <a:ext uri="{FF2B5EF4-FFF2-40B4-BE49-F238E27FC236}">
                <a16:creationId xmlns:a16="http://schemas.microsoft.com/office/drawing/2014/main" id="{2A82F965-6F1D-8D40-8FF3-3E86E07ADA2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19076" y="0"/>
            <a:ext cx="5744095" cy="6858000"/>
          </a:xfrm>
          <a:custGeom>
            <a:avLst/>
            <a:gdLst>
              <a:gd name="connsiteX0" fmla="*/ 1631647 w 5744095"/>
              <a:gd name="connsiteY0" fmla="*/ 0 h 6858000"/>
              <a:gd name="connsiteX1" fmla="*/ 2991352 w 5744095"/>
              <a:gd name="connsiteY1" fmla="*/ 0 h 6858000"/>
              <a:gd name="connsiteX2" fmla="*/ 5744095 w 5744095"/>
              <a:gd name="connsiteY2" fmla="*/ 0 h 6858000"/>
              <a:gd name="connsiteX3" fmla="*/ 4194293 w 5744095"/>
              <a:gd name="connsiteY3" fmla="*/ 4821382 h 6858000"/>
              <a:gd name="connsiteX4" fmla="*/ 4848951 w 5744095"/>
              <a:gd name="connsiteY4" fmla="*/ 6858000 h 6858000"/>
              <a:gd name="connsiteX5" fmla="*/ 3933768 w 5744095"/>
              <a:gd name="connsiteY5" fmla="*/ 6858000 h 6858000"/>
              <a:gd name="connsiteX6" fmla="*/ 689230 w 5744095"/>
              <a:gd name="connsiteY6" fmla="*/ 6858000 h 6858000"/>
              <a:gd name="connsiteX7" fmla="*/ 0 w 5744095"/>
              <a:gd name="connsiteY7" fmla="*/ 482138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44095" h="6858000">
                <a:moveTo>
                  <a:pt x="1631647" y="0"/>
                </a:moveTo>
                <a:lnTo>
                  <a:pt x="2991352" y="0"/>
                </a:lnTo>
                <a:lnTo>
                  <a:pt x="5744095" y="0"/>
                </a:lnTo>
                <a:lnTo>
                  <a:pt x="4194293" y="4821382"/>
                </a:lnTo>
                <a:lnTo>
                  <a:pt x="4848951" y="6858000"/>
                </a:lnTo>
                <a:lnTo>
                  <a:pt x="3933768" y="6858000"/>
                </a:lnTo>
                <a:lnTo>
                  <a:pt x="689230" y="6858000"/>
                </a:lnTo>
                <a:lnTo>
                  <a:pt x="0" y="482138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</p:pic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CCB34059-17C8-B44D-8C3C-600B521D5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784" y="201636"/>
            <a:ext cx="6665976" cy="1499616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31C863A-D193-4CB4-99DD-9D0A9284C986}"/>
              </a:ext>
            </a:extLst>
          </p:cNvPr>
          <p:cNvCxnSpPr>
            <a:cxnSpLocks/>
          </p:cNvCxnSpPr>
          <p:nvPr userDrawn="1"/>
        </p:nvCxnSpPr>
        <p:spPr>
          <a:xfrm>
            <a:off x="667512" y="1809955"/>
            <a:ext cx="479117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19">
            <a:extLst>
              <a:ext uri="{FF2B5EF4-FFF2-40B4-BE49-F238E27FC236}">
                <a16:creationId xmlns:a16="http://schemas.microsoft.com/office/drawing/2014/main" id="{BD0170AF-D8F6-4A2F-8AB2-DC5197B71A7B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55625" y="1958567"/>
            <a:ext cx="5744095" cy="4104006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2000"/>
            </a:lvl1pPr>
            <a:lvl2pPr marL="740664" indent="-283464">
              <a:spcBef>
                <a:spcPts val="1200"/>
              </a:spcBef>
              <a:defRPr sz="1800"/>
            </a:lvl2pPr>
            <a:lvl3pPr marL="854075" indent="-223838">
              <a:spcBef>
                <a:spcPts val="600"/>
              </a:spcBef>
              <a:defRPr sz="1800"/>
            </a:lvl3pPr>
            <a:lvl4pPr marL="1027113" indent="-217488">
              <a:spcBef>
                <a:spcPts val="600"/>
              </a:spcBef>
              <a:defRPr sz="1800"/>
            </a:lvl4pPr>
            <a:lvl5pPr marL="1198563" indent="-219075">
              <a:spcBef>
                <a:spcPts val="600"/>
              </a:spcBef>
              <a:defRPr sz="1800"/>
            </a:lvl5pPr>
          </a:lstStyle>
          <a:p>
            <a:pPr lvl="0"/>
            <a:r>
              <a:rPr lang="en-US" noProof="0" dirty="0"/>
              <a:t>Use this slide type for very brief messages, text, chart, infographic, etc. Limit to 1-3 short messages.</a:t>
            </a:r>
          </a:p>
          <a:p>
            <a:pPr lvl="0"/>
            <a:r>
              <a:rPr lang="en-US" noProof="0" dirty="0"/>
              <a:t>First Level Point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7" name="Slide Number">
            <a:extLst>
              <a:ext uri="{FF2B5EF4-FFF2-40B4-BE49-F238E27FC236}">
                <a16:creationId xmlns:a16="http://schemas.microsoft.com/office/drawing/2014/main" id="{E1DDB514-9C5F-441C-8220-AFD55236BC0D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b" anchorCtr="0">
            <a:noAutofit/>
          </a:bodyPr>
          <a:lstStyle/>
          <a:p>
            <a:pPr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latin typeface="Arial" panose="020B0604020202020204" pitchFamily="34" charset="0"/>
              </a:rPr>
              <a:pPr>
                <a:lnSpc>
                  <a:spcPct val="100000"/>
                </a:lnSpc>
                <a:defRPr/>
              </a:pPr>
              <a:t>‹#›</a:t>
            </a:fld>
            <a:endParaRPr lang="id-ID" sz="8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919981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Image_2_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>
            <a:extLst>
              <a:ext uri="{FF2B5EF4-FFF2-40B4-BE49-F238E27FC236}">
                <a16:creationId xmlns:a16="http://schemas.microsoft.com/office/drawing/2014/main" id="{BAD96DDC-E6AF-2346-A9FA-094CB024A577}"/>
              </a:ext>
            </a:extLst>
          </p:cNvPr>
          <p:cNvSpPr/>
          <p:nvPr userDrawn="1"/>
        </p:nvSpPr>
        <p:spPr>
          <a:xfrm>
            <a:off x="9911523" y="0"/>
            <a:ext cx="2280477" cy="5307724"/>
          </a:xfrm>
          <a:custGeom>
            <a:avLst/>
            <a:gdLst>
              <a:gd name="connsiteX0" fmla="*/ 0 w 2280477"/>
              <a:gd name="connsiteY0" fmla="*/ 0 h 5307724"/>
              <a:gd name="connsiteX1" fmla="*/ 2280477 w 2280477"/>
              <a:gd name="connsiteY1" fmla="*/ 0 h 5307724"/>
              <a:gd name="connsiteX2" fmla="*/ 2280477 w 2280477"/>
              <a:gd name="connsiteY2" fmla="*/ 766613 h 5307724"/>
              <a:gd name="connsiteX3" fmla="*/ 2276679 w 2280477"/>
              <a:gd name="connsiteY3" fmla="*/ 1296202 h 5307724"/>
              <a:gd name="connsiteX4" fmla="*/ 0 w 2280477"/>
              <a:gd name="connsiteY4" fmla="*/ 5307724 h 5307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0477" h="5307724">
                <a:moveTo>
                  <a:pt x="0" y="0"/>
                </a:moveTo>
                <a:lnTo>
                  <a:pt x="2280477" y="0"/>
                </a:lnTo>
                <a:lnTo>
                  <a:pt x="2280477" y="766613"/>
                </a:lnTo>
                <a:lnTo>
                  <a:pt x="2276679" y="1296202"/>
                </a:lnTo>
                <a:lnTo>
                  <a:pt x="0" y="5307724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E83EF37F-37CF-A847-B466-19A29CFECDB8}"/>
              </a:ext>
            </a:extLst>
          </p:cNvPr>
          <p:cNvSpPr/>
          <p:nvPr userDrawn="1"/>
        </p:nvSpPr>
        <p:spPr>
          <a:xfrm>
            <a:off x="11470354" y="0"/>
            <a:ext cx="721646" cy="1900051"/>
          </a:xfrm>
          <a:custGeom>
            <a:avLst/>
            <a:gdLst>
              <a:gd name="connsiteX0" fmla="*/ 0 w 721646"/>
              <a:gd name="connsiteY0" fmla="*/ 0 h 1900051"/>
              <a:gd name="connsiteX1" fmla="*/ 721646 w 721646"/>
              <a:gd name="connsiteY1" fmla="*/ 0 h 1900051"/>
              <a:gd name="connsiteX2" fmla="*/ 721646 w 721646"/>
              <a:gd name="connsiteY2" fmla="*/ 532236 h 1900051"/>
              <a:gd name="connsiteX3" fmla="*/ 29908 w 721646"/>
              <a:gd name="connsiteY3" fmla="*/ 1900051 h 1900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1646" h="1900051">
                <a:moveTo>
                  <a:pt x="0" y="0"/>
                </a:moveTo>
                <a:lnTo>
                  <a:pt x="721646" y="0"/>
                </a:lnTo>
                <a:lnTo>
                  <a:pt x="721646" y="532236"/>
                </a:lnTo>
                <a:lnTo>
                  <a:pt x="29908" y="1900051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CCB34059-17C8-B44D-8C3C-600B521D5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784" y="201636"/>
            <a:ext cx="6665976" cy="1499616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Copyright">
            <a:extLst>
              <a:ext uri="{FF2B5EF4-FFF2-40B4-BE49-F238E27FC236}">
                <a16:creationId xmlns:a16="http://schemas.microsoft.com/office/drawing/2014/main" id="{25813FBA-06CA-4104-8D6B-1529EB59DBE5}"/>
              </a:ext>
            </a:extLst>
          </p:cNvPr>
          <p:cNvSpPr txBox="1"/>
          <p:nvPr userDrawn="1"/>
        </p:nvSpPr>
        <p:spPr>
          <a:xfrm>
            <a:off x="1917192" y="6485625"/>
            <a:ext cx="4114799" cy="2560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sz="800" noProof="0" dirty="0"/>
              <a:t>Copyright </a:t>
            </a:r>
            <a:r>
              <a:rPr lang="en-US" sz="800" noProof="0" dirty="0">
                <a:latin typeface="Arial" panose="020B0604020202020204" pitchFamily="34" charset="0"/>
              </a:rPr>
              <a:t>Mavenir</a:t>
            </a:r>
            <a:r>
              <a:rPr lang="en-US" sz="800" noProof="0" dirty="0"/>
              <a:t> 2022. Proprietary and Confidential.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A9411FC4-8DA0-7E47-A395-CBA952440AC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457951" y="0"/>
            <a:ext cx="5705221" cy="6858000"/>
          </a:xfrm>
          <a:custGeom>
            <a:avLst/>
            <a:gdLst>
              <a:gd name="connsiteX0" fmla="*/ 1583081 w 5705221"/>
              <a:gd name="connsiteY0" fmla="*/ 0 h 6858000"/>
              <a:gd name="connsiteX1" fmla="*/ 3124200 w 5705221"/>
              <a:gd name="connsiteY1" fmla="*/ 0 h 6858000"/>
              <a:gd name="connsiteX2" fmla="*/ 5705221 w 5705221"/>
              <a:gd name="connsiteY2" fmla="*/ 0 h 6858000"/>
              <a:gd name="connsiteX3" fmla="*/ 5705221 w 5705221"/>
              <a:gd name="connsiteY3" fmla="*/ 64266 h 6858000"/>
              <a:gd name="connsiteX4" fmla="*/ 4143375 w 5705221"/>
              <a:gd name="connsiteY4" fmla="*/ 4791075 h 6858000"/>
              <a:gd name="connsiteX5" fmla="*/ 4826334 w 5705221"/>
              <a:gd name="connsiteY5" fmla="*/ 6858000 h 6858000"/>
              <a:gd name="connsiteX6" fmla="*/ 4818688 w 5705221"/>
              <a:gd name="connsiteY6" fmla="*/ 6858000 h 6858000"/>
              <a:gd name="connsiteX7" fmla="*/ 3124200 w 5705221"/>
              <a:gd name="connsiteY7" fmla="*/ 6858000 h 6858000"/>
              <a:gd name="connsiteX8" fmla="*/ 682959 w 5705221"/>
              <a:gd name="connsiteY8" fmla="*/ 6858000 h 6858000"/>
              <a:gd name="connsiteX9" fmla="*/ 0 w 5705221"/>
              <a:gd name="connsiteY9" fmla="*/ 479107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705221" h="6858000">
                <a:moveTo>
                  <a:pt x="1583081" y="0"/>
                </a:moveTo>
                <a:lnTo>
                  <a:pt x="3124200" y="0"/>
                </a:lnTo>
                <a:lnTo>
                  <a:pt x="5705221" y="0"/>
                </a:lnTo>
                <a:lnTo>
                  <a:pt x="5705221" y="64266"/>
                </a:lnTo>
                <a:lnTo>
                  <a:pt x="4143375" y="4791075"/>
                </a:lnTo>
                <a:lnTo>
                  <a:pt x="4826334" y="6858000"/>
                </a:lnTo>
                <a:lnTo>
                  <a:pt x="4818688" y="6858000"/>
                </a:lnTo>
                <a:lnTo>
                  <a:pt x="3124200" y="6858000"/>
                </a:lnTo>
                <a:lnTo>
                  <a:pt x="682959" y="6858000"/>
                </a:lnTo>
                <a:lnTo>
                  <a:pt x="0" y="479107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731520" tIns="1371600" rIns="1463040" anchor="ctr" anchorCtr="0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Tx/>
              <a:buFont typeface="System Font Regular"/>
              <a:buNone/>
              <a:tabLst/>
              <a:defRPr b="0" i="0">
                <a:latin typeface="Lato" panose="020F0502020204030203" pitchFamily="34" charset="0"/>
              </a:defRPr>
            </a:lvl1pPr>
          </a:lstStyle>
          <a:p>
            <a:pPr marL="179388" marR="0" lvl="0" indent="-17938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Tx/>
              <a:buFont typeface="System Font Regular"/>
              <a:buChar char="&gt;"/>
              <a:tabLst/>
              <a:defRPr/>
            </a:pPr>
            <a:r>
              <a:rPr lang="en-US" dirty="0"/>
              <a:t>Click icon above to add picture or drag and drop image onto grey shape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6AABC3-D682-423E-AA12-DEB00A35E5FF}"/>
              </a:ext>
            </a:extLst>
          </p:cNvPr>
          <p:cNvCxnSpPr>
            <a:cxnSpLocks/>
          </p:cNvCxnSpPr>
          <p:nvPr userDrawn="1"/>
        </p:nvCxnSpPr>
        <p:spPr>
          <a:xfrm>
            <a:off x="667512" y="1809955"/>
            <a:ext cx="479117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19">
            <a:extLst>
              <a:ext uri="{FF2B5EF4-FFF2-40B4-BE49-F238E27FC236}">
                <a16:creationId xmlns:a16="http://schemas.microsoft.com/office/drawing/2014/main" id="{E896A7F4-DAA4-4CAE-A625-26F7E0EA20D9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55625" y="1958567"/>
            <a:ext cx="5744095" cy="4104006"/>
          </a:xfrm>
        </p:spPr>
        <p:txBody>
          <a:bodyPr>
            <a:normAutofit/>
          </a:bodyPr>
          <a:lstStyle>
            <a:lvl1pPr marL="0" indent="-283464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defRPr sz="2000"/>
            </a:lvl1pPr>
            <a:lvl2pPr marL="740664" indent="-283464">
              <a:spcBef>
                <a:spcPts val="1200"/>
              </a:spcBef>
              <a:defRPr sz="1800"/>
            </a:lvl2pPr>
            <a:lvl3pPr marL="854075" indent="-223838">
              <a:spcBef>
                <a:spcPts val="600"/>
              </a:spcBef>
              <a:defRPr sz="1800"/>
            </a:lvl3pPr>
            <a:lvl4pPr marL="1027113" indent="-217488">
              <a:spcBef>
                <a:spcPts val="600"/>
              </a:spcBef>
              <a:defRPr sz="1800"/>
            </a:lvl4pPr>
            <a:lvl5pPr marL="1198563" indent="-219075">
              <a:spcBef>
                <a:spcPts val="600"/>
              </a:spcBef>
              <a:defRPr sz="1800"/>
            </a:lvl5pPr>
          </a:lstStyle>
          <a:p>
            <a:pPr lvl="0"/>
            <a:r>
              <a:rPr lang="en-US" noProof="0" dirty="0"/>
              <a:t>Use this slide type for very brief messages, text, chart, infographic, etc. Limit to 1-3 short messages.</a:t>
            </a:r>
          </a:p>
          <a:p>
            <a:pPr lvl="0"/>
            <a:r>
              <a:rPr lang="en-US" noProof="0" dirty="0"/>
              <a:t>First Level Point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6" name="Slide Number">
            <a:extLst>
              <a:ext uri="{FF2B5EF4-FFF2-40B4-BE49-F238E27FC236}">
                <a16:creationId xmlns:a16="http://schemas.microsoft.com/office/drawing/2014/main" id="{2BFDA9D4-9455-49BE-A489-0912A4304740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b" anchorCtr="0">
            <a:noAutofit/>
          </a:bodyPr>
          <a:lstStyle/>
          <a:p>
            <a:pPr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latin typeface="Arial" panose="020B0604020202020204" pitchFamily="34" charset="0"/>
              </a:rPr>
              <a:pPr>
                <a:lnSpc>
                  <a:spcPct val="100000"/>
                </a:lnSpc>
                <a:defRPr/>
              </a:pPr>
              <a:t>‹#›</a:t>
            </a:fld>
            <a:endParaRPr lang="id-ID" sz="8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234194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Imag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B8A00B8B-6C2F-A147-B667-C23BCFAE073D}"/>
              </a:ext>
            </a:extLst>
          </p:cNvPr>
          <p:cNvGrpSpPr/>
          <p:nvPr userDrawn="1"/>
        </p:nvGrpSpPr>
        <p:grpSpPr>
          <a:xfrm>
            <a:off x="-19664" y="0"/>
            <a:ext cx="2957524" cy="5402317"/>
            <a:chOff x="-19664" y="0"/>
            <a:chExt cx="2957524" cy="5402317"/>
          </a:xfrm>
        </p:grpSpPr>
        <p:sp>
          <p:nvSpPr>
            <p:cNvPr id="9" name="Rectangle 15">
              <a:extLst>
                <a:ext uri="{FF2B5EF4-FFF2-40B4-BE49-F238E27FC236}">
                  <a16:creationId xmlns:a16="http://schemas.microsoft.com/office/drawing/2014/main" id="{9E2C1410-C063-CA42-BD08-87E3367746D9}"/>
                </a:ext>
              </a:extLst>
            </p:cNvPr>
            <p:cNvSpPr/>
            <p:nvPr/>
          </p:nvSpPr>
          <p:spPr>
            <a:xfrm>
              <a:off x="-19664" y="0"/>
              <a:ext cx="2957524" cy="5402317"/>
            </a:xfrm>
            <a:custGeom>
              <a:avLst/>
              <a:gdLst>
                <a:gd name="connsiteX0" fmla="*/ 0 w 2999564"/>
                <a:gd name="connsiteY0" fmla="*/ 0 h 5402317"/>
                <a:gd name="connsiteX1" fmla="*/ 2999564 w 2999564"/>
                <a:gd name="connsiteY1" fmla="*/ 0 h 5402317"/>
                <a:gd name="connsiteX2" fmla="*/ 2999564 w 2999564"/>
                <a:gd name="connsiteY2" fmla="*/ 5402317 h 5402317"/>
                <a:gd name="connsiteX3" fmla="*/ 0 w 2999564"/>
                <a:gd name="connsiteY3" fmla="*/ 5402317 h 5402317"/>
                <a:gd name="connsiteX4" fmla="*/ 0 w 2999564"/>
                <a:gd name="connsiteY4" fmla="*/ 0 h 5402317"/>
                <a:gd name="connsiteX0" fmla="*/ 0 w 2999564"/>
                <a:gd name="connsiteY0" fmla="*/ 0 h 5402317"/>
                <a:gd name="connsiteX1" fmla="*/ 2999564 w 2999564"/>
                <a:gd name="connsiteY1" fmla="*/ 0 h 5402317"/>
                <a:gd name="connsiteX2" fmla="*/ 0 w 2999564"/>
                <a:gd name="connsiteY2" fmla="*/ 5402317 h 5402317"/>
                <a:gd name="connsiteX3" fmla="*/ 0 w 2999564"/>
                <a:gd name="connsiteY3" fmla="*/ 0 h 5402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99564" h="5402317">
                  <a:moveTo>
                    <a:pt x="0" y="0"/>
                  </a:moveTo>
                  <a:lnTo>
                    <a:pt x="2999564" y="0"/>
                  </a:lnTo>
                  <a:lnTo>
                    <a:pt x="0" y="54023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</a:endParaRPr>
            </a:p>
          </p:txBody>
        </p:sp>
        <p:sp>
          <p:nvSpPr>
            <p:cNvPr id="10" name="Rectangle 1">
              <a:extLst>
                <a:ext uri="{FF2B5EF4-FFF2-40B4-BE49-F238E27FC236}">
                  <a16:creationId xmlns:a16="http://schemas.microsoft.com/office/drawing/2014/main" id="{844B2622-C94E-6349-9994-15B51CC80F2B}"/>
                </a:ext>
              </a:extLst>
            </p:cNvPr>
            <p:cNvSpPr/>
            <p:nvPr/>
          </p:nvSpPr>
          <p:spPr>
            <a:xfrm>
              <a:off x="0" y="1"/>
              <a:ext cx="958646" cy="1897624"/>
            </a:xfrm>
            <a:custGeom>
              <a:avLst/>
              <a:gdLst>
                <a:gd name="connsiteX0" fmla="*/ 0 w 958646"/>
                <a:gd name="connsiteY0" fmla="*/ 0 h 1897624"/>
                <a:gd name="connsiteX1" fmla="*/ 958646 w 958646"/>
                <a:gd name="connsiteY1" fmla="*/ 0 h 1897624"/>
                <a:gd name="connsiteX2" fmla="*/ 958646 w 958646"/>
                <a:gd name="connsiteY2" fmla="*/ 1897624 h 1897624"/>
                <a:gd name="connsiteX3" fmla="*/ 0 w 958646"/>
                <a:gd name="connsiteY3" fmla="*/ 1897624 h 1897624"/>
                <a:gd name="connsiteX4" fmla="*/ 0 w 958646"/>
                <a:gd name="connsiteY4" fmla="*/ 0 h 1897624"/>
                <a:gd name="connsiteX0" fmla="*/ 0 w 958646"/>
                <a:gd name="connsiteY0" fmla="*/ 0 h 1897624"/>
                <a:gd name="connsiteX1" fmla="*/ 958646 w 958646"/>
                <a:gd name="connsiteY1" fmla="*/ 0 h 1897624"/>
                <a:gd name="connsiteX2" fmla="*/ 0 w 958646"/>
                <a:gd name="connsiteY2" fmla="*/ 1897624 h 1897624"/>
                <a:gd name="connsiteX3" fmla="*/ 0 w 958646"/>
                <a:gd name="connsiteY3" fmla="*/ 0 h 1897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8646" h="1897624">
                  <a:moveTo>
                    <a:pt x="0" y="0"/>
                  </a:moveTo>
                  <a:lnTo>
                    <a:pt x="958646" y="0"/>
                  </a:lnTo>
                  <a:lnTo>
                    <a:pt x="0" y="18976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</a:endParaRPr>
            </a:p>
          </p:txBody>
        </p:sp>
      </p:grpSp>
      <p:pic>
        <p:nvPicPr>
          <p:cNvPr id="15" name="Picture 14" descr="Close-up of hands holding a syringe&#10;&#10;Description automatically generated with medium confidence">
            <a:extLst>
              <a:ext uri="{FF2B5EF4-FFF2-40B4-BE49-F238E27FC236}">
                <a16:creationId xmlns:a16="http://schemas.microsoft.com/office/drawing/2014/main" id="{DE975F52-04A8-E749-BF67-2BCB5CAAA464}"/>
              </a:ext>
            </a:extLst>
          </p:cNvPr>
          <p:cNvPicPr preferRelativeResize="0">
            <a:picLocks/>
          </p:cNvPicPr>
          <p:nvPr userDrawn="1"/>
        </p:nvPicPr>
        <p:blipFill rotWithShape="1">
          <a:blip r:embed="rId2" cstate="email">
            <a:alphaModFix amt="8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101" y="524932"/>
            <a:ext cx="3265573" cy="2599267"/>
          </a:xfrm>
          <a:custGeom>
            <a:avLst/>
            <a:gdLst>
              <a:gd name="connsiteX0" fmla="*/ 1422813 w 3265573"/>
              <a:gd name="connsiteY0" fmla="*/ 0 h 2599267"/>
              <a:gd name="connsiteX1" fmla="*/ 3265573 w 3265573"/>
              <a:gd name="connsiteY1" fmla="*/ 0 h 2599267"/>
              <a:gd name="connsiteX2" fmla="*/ 1842760 w 3265573"/>
              <a:gd name="connsiteY2" fmla="*/ 2599267 h 2599267"/>
              <a:gd name="connsiteX3" fmla="*/ 0 w 3265573"/>
              <a:gd name="connsiteY3" fmla="*/ 2599267 h 2599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65573" h="2599267">
                <a:moveTo>
                  <a:pt x="1422813" y="0"/>
                </a:moveTo>
                <a:lnTo>
                  <a:pt x="3265573" y="0"/>
                </a:lnTo>
                <a:lnTo>
                  <a:pt x="1842760" y="2599267"/>
                </a:lnTo>
                <a:lnTo>
                  <a:pt x="0" y="2599267"/>
                </a:lnTo>
                <a:close/>
              </a:path>
            </a:pathLst>
          </a:custGeom>
          <a:solidFill>
            <a:schemeClr val="bg1"/>
          </a:solidFill>
        </p:spPr>
      </p:pic>
      <p:pic>
        <p:nvPicPr>
          <p:cNvPr id="16" name="Picture 15" descr="A group of people walking on a sidewalk&#10;&#10;Description automatically generated with medium confidence">
            <a:extLst>
              <a:ext uri="{FF2B5EF4-FFF2-40B4-BE49-F238E27FC236}">
                <a16:creationId xmlns:a16="http://schemas.microsoft.com/office/drawing/2014/main" id="{64877AB4-C686-6245-B237-771109A6B45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101" y="3047999"/>
            <a:ext cx="2207767" cy="1761069"/>
          </a:xfrm>
          <a:custGeom>
            <a:avLst/>
            <a:gdLst>
              <a:gd name="connsiteX0" fmla="*/ 963992 w 2207767"/>
              <a:gd name="connsiteY0" fmla="*/ 0 h 1761069"/>
              <a:gd name="connsiteX1" fmla="*/ 2207767 w 2207767"/>
              <a:gd name="connsiteY1" fmla="*/ 0 h 1761069"/>
              <a:gd name="connsiteX2" fmla="*/ 1243775 w 2207767"/>
              <a:gd name="connsiteY2" fmla="*/ 1761069 h 1761069"/>
              <a:gd name="connsiteX3" fmla="*/ 0 w 2207767"/>
              <a:gd name="connsiteY3" fmla="*/ 1761069 h 1761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07767" h="1761069">
                <a:moveTo>
                  <a:pt x="963992" y="0"/>
                </a:moveTo>
                <a:lnTo>
                  <a:pt x="2207767" y="0"/>
                </a:lnTo>
                <a:lnTo>
                  <a:pt x="1243775" y="1761069"/>
                </a:lnTo>
                <a:lnTo>
                  <a:pt x="0" y="1761069"/>
                </a:lnTo>
                <a:close/>
              </a:path>
            </a:pathLst>
          </a:custGeom>
          <a:solidFill>
            <a:schemeClr val="bg1"/>
          </a:solidFill>
        </p:spPr>
      </p:pic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CCB34059-17C8-B44D-8C3C-600B521D5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57600" y="201636"/>
            <a:ext cx="8001000" cy="917258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Copyright">
            <a:extLst>
              <a:ext uri="{FF2B5EF4-FFF2-40B4-BE49-F238E27FC236}">
                <a16:creationId xmlns:a16="http://schemas.microsoft.com/office/drawing/2014/main" id="{6AD8C6F4-BEAD-4C1F-90EF-5F69C261834B}"/>
              </a:ext>
            </a:extLst>
          </p:cNvPr>
          <p:cNvSpPr/>
          <p:nvPr userDrawn="1"/>
        </p:nvSpPr>
        <p:spPr>
          <a:xfrm>
            <a:off x="3875379" y="6437655"/>
            <a:ext cx="4441242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id-ID" sz="800" dirty="0">
                <a:latin typeface="Arial" panose="020B0604020202020204" pitchFamily="34" charset="0"/>
              </a:rPr>
              <a:t>Copyright </a:t>
            </a:r>
            <a:r>
              <a:rPr lang="en-US" sz="800" noProof="0" dirty="0">
                <a:latin typeface="Arial" panose="020B0604020202020204" pitchFamily="34" charset="0"/>
              </a:rPr>
              <a:t>Mavenir</a:t>
            </a:r>
            <a:r>
              <a:rPr lang="id-ID" sz="800" dirty="0">
                <a:latin typeface="Arial" panose="020B0604020202020204" pitchFamily="34" charset="0"/>
              </a:rPr>
              <a:t> 2022. Proprietary and Confidential.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E64755A-27D4-4924-81AE-54B927073BF5}"/>
              </a:ext>
            </a:extLst>
          </p:cNvPr>
          <p:cNvCxnSpPr>
            <a:cxnSpLocks/>
          </p:cNvCxnSpPr>
          <p:nvPr userDrawn="1"/>
        </p:nvCxnSpPr>
        <p:spPr>
          <a:xfrm>
            <a:off x="3770402" y="1239924"/>
            <a:ext cx="479117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19">
            <a:extLst>
              <a:ext uri="{FF2B5EF4-FFF2-40B4-BE49-F238E27FC236}">
                <a16:creationId xmlns:a16="http://schemas.microsoft.com/office/drawing/2014/main" id="{92C8438C-DFF3-4383-BF69-B0DFC0D8F5E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657600" y="1444959"/>
            <a:ext cx="8001000" cy="4610769"/>
          </a:xfrm>
        </p:spPr>
        <p:txBody>
          <a:bodyPr>
            <a:normAutofit/>
          </a:bodyPr>
          <a:lstStyle>
            <a:lvl1pPr marL="0" indent="-283464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defRPr sz="2000"/>
            </a:lvl1pPr>
            <a:lvl2pPr marL="740664" indent="-283464">
              <a:spcBef>
                <a:spcPts val="1200"/>
              </a:spcBef>
              <a:defRPr sz="1800"/>
            </a:lvl2pPr>
            <a:lvl3pPr marL="854075" indent="-223838">
              <a:spcBef>
                <a:spcPts val="600"/>
              </a:spcBef>
              <a:defRPr sz="1800"/>
            </a:lvl3pPr>
            <a:lvl4pPr marL="1027113" indent="-217488">
              <a:spcBef>
                <a:spcPts val="600"/>
              </a:spcBef>
              <a:defRPr sz="1800"/>
            </a:lvl4pPr>
            <a:lvl5pPr marL="1198563" indent="-219075">
              <a:spcBef>
                <a:spcPts val="600"/>
              </a:spcBef>
              <a:defRPr sz="1800"/>
            </a:lvl5pPr>
          </a:lstStyle>
          <a:p>
            <a:pPr lvl="0"/>
            <a:r>
              <a:rPr lang="en-US" noProof="0" dirty="0"/>
              <a:t>Use this slide type for brief messages, text, charts, infographic, etc. Limit to 1-5 short messages.</a:t>
            </a:r>
          </a:p>
          <a:p>
            <a:pPr lvl="0"/>
            <a:r>
              <a:rPr lang="en-US" noProof="0" dirty="0"/>
              <a:t>First Level Point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7" name="Slide Number">
            <a:extLst>
              <a:ext uri="{FF2B5EF4-FFF2-40B4-BE49-F238E27FC236}">
                <a16:creationId xmlns:a16="http://schemas.microsoft.com/office/drawing/2014/main" id="{7FDE3B5D-5A74-43DC-8C1B-7974483196CE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b" anchorCtr="0">
            <a:noAutofit/>
          </a:bodyPr>
          <a:lstStyle/>
          <a:p>
            <a:pPr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latin typeface="Arial" panose="020B0604020202020204" pitchFamily="34" charset="0"/>
              </a:rPr>
              <a:pPr>
                <a:lnSpc>
                  <a:spcPct val="100000"/>
                </a:lnSpc>
                <a:defRPr/>
              </a:pPr>
              <a:t>‹#›</a:t>
            </a:fld>
            <a:endParaRPr lang="id-ID" sz="8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537489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Image_3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B8A00B8B-6C2F-A147-B667-C23BCFAE073D}"/>
              </a:ext>
            </a:extLst>
          </p:cNvPr>
          <p:cNvGrpSpPr/>
          <p:nvPr userDrawn="1"/>
        </p:nvGrpSpPr>
        <p:grpSpPr>
          <a:xfrm>
            <a:off x="-19664" y="0"/>
            <a:ext cx="2957524" cy="5402317"/>
            <a:chOff x="-19664" y="0"/>
            <a:chExt cx="2957524" cy="5402317"/>
          </a:xfrm>
        </p:grpSpPr>
        <p:sp>
          <p:nvSpPr>
            <p:cNvPr id="9" name="Rectangle 15">
              <a:extLst>
                <a:ext uri="{FF2B5EF4-FFF2-40B4-BE49-F238E27FC236}">
                  <a16:creationId xmlns:a16="http://schemas.microsoft.com/office/drawing/2014/main" id="{9E2C1410-C063-CA42-BD08-87E3367746D9}"/>
                </a:ext>
              </a:extLst>
            </p:cNvPr>
            <p:cNvSpPr/>
            <p:nvPr/>
          </p:nvSpPr>
          <p:spPr>
            <a:xfrm>
              <a:off x="-19664" y="0"/>
              <a:ext cx="2957524" cy="5402317"/>
            </a:xfrm>
            <a:custGeom>
              <a:avLst/>
              <a:gdLst>
                <a:gd name="connsiteX0" fmla="*/ 0 w 2999564"/>
                <a:gd name="connsiteY0" fmla="*/ 0 h 5402317"/>
                <a:gd name="connsiteX1" fmla="*/ 2999564 w 2999564"/>
                <a:gd name="connsiteY1" fmla="*/ 0 h 5402317"/>
                <a:gd name="connsiteX2" fmla="*/ 2999564 w 2999564"/>
                <a:gd name="connsiteY2" fmla="*/ 5402317 h 5402317"/>
                <a:gd name="connsiteX3" fmla="*/ 0 w 2999564"/>
                <a:gd name="connsiteY3" fmla="*/ 5402317 h 5402317"/>
                <a:gd name="connsiteX4" fmla="*/ 0 w 2999564"/>
                <a:gd name="connsiteY4" fmla="*/ 0 h 5402317"/>
                <a:gd name="connsiteX0" fmla="*/ 0 w 2999564"/>
                <a:gd name="connsiteY0" fmla="*/ 0 h 5402317"/>
                <a:gd name="connsiteX1" fmla="*/ 2999564 w 2999564"/>
                <a:gd name="connsiteY1" fmla="*/ 0 h 5402317"/>
                <a:gd name="connsiteX2" fmla="*/ 0 w 2999564"/>
                <a:gd name="connsiteY2" fmla="*/ 5402317 h 5402317"/>
                <a:gd name="connsiteX3" fmla="*/ 0 w 2999564"/>
                <a:gd name="connsiteY3" fmla="*/ 0 h 5402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99564" h="5402317">
                  <a:moveTo>
                    <a:pt x="0" y="0"/>
                  </a:moveTo>
                  <a:lnTo>
                    <a:pt x="2999564" y="0"/>
                  </a:lnTo>
                  <a:lnTo>
                    <a:pt x="0" y="54023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</a:endParaRPr>
            </a:p>
          </p:txBody>
        </p:sp>
        <p:sp>
          <p:nvSpPr>
            <p:cNvPr id="10" name="Rectangle 1">
              <a:extLst>
                <a:ext uri="{FF2B5EF4-FFF2-40B4-BE49-F238E27FC236}">
                  <a16:creationId xmlns:a16="http://schemas.microsoft.com/office/drawing/2014/main" id="{844B2622-C94E-6349-9994-15B51CC80F2B}"/>
                </a:ext>
              </a:extLst>
            </p:cNvPr>
            <p:cNvSpPr/>
            <p:nvPr/>
          </p:nvSpPr>
          <p:spPr>
            <a:xfrm>
              <a:off x="0" y="1"/>
              <a:ext cx="958646" cy="1897624"/>
            </a:xfrm>
            <a:custGeom>
              <a:avLst/>
              <a:gdLst>
                <a:gd name="connsiteX0" fmla="*/ 0 w 958646"/>
                <a:gd name="connsiteY0" fmla="*/ 0 h 1897624"/>
                <a:gd name="connsiteX1" fmla="*/ 958646 w 958646"/>
                <a:gd name="connsiteY1" fmla="*/ 0 h 1897624"/>
                <a:gd name="connsiteX2" fmla="*/ 958646 w 958646"/>
                <a:gd name="connsiteY2" fmla="*/ 1897624 h 1897624"/>
                <a:gd name="connsiteX3" fmla="*/ 0 w 958646"/>
                <a:gd name="connsiteY3" fmla="*/ 1897624 h 1897624"/>
                <a:gd name="connsiteX4" fmla="*/ 0 w 958646"/>
                <a:gd name="connsiteY4" fmla="*/ 0 h 1897624"/>
                <a:gd name="connsiteX0" fmla="*/ 0 w 958646"/>
                <a:gd name="connsiteY0" fmla="*/ 0 h 1897624"/>
                <a:gd name="connsiteX1" fmla="*/ 958646 w 958646"/>
                <a:gd name="connsiteY1" fmla="*/ 0 h 1897624"/>
                <a:gd name="connsiteX2" fmla="*/ 0 w 958646"/>
                <a:gd name="connsiteY2" fmla="*/ 1897624 h 1897624"/>
                <a:gd name="connsiteX3" fmla="*/ 0 w 958646"/>
                <a:gd name="connsiteY3" fmla="*/ 0 h 1897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8646" h="1897624">
                  <a:moveTo>
                    <a:pt x="0" y="0"/>
                  </a:moveTo>
                  <a:lnTo>
                    <a:pt x="958646" y="0"/>
                  </a:lnTo>
                  <a:lnTo>
                    <a:pt x="0" y="18976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</a:endParaRPr>
            </a:p>
          </p:txBody>
        </p:sp>
      </p:grpSp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CCB34059-17C8-B44D-8C3C-600B521D5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57600" y="201636"/>
            <a:ext cx="8001000" cy="917258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5" name="Picture 14" descr="A picture containing person, indoor, window, people&#10;&#10;Description automatically generated">
            <a:extLst>
              <a:ext uri="{FF2B5EF4-FFF2-40B4-BE49-F238E27FC236}">
                <a16:creationId xmlns:a16="http://schemas.microsoft.com/office/drawing/2014/main" id="{F42E9568-CA80-6940-8004-3F2E0F16883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9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100" y="524932"/>
            <a:ext cx="3265573" cy="2599267"/>
          </a:xfrm>
          <a:custGeom>
            <a:avLst/>
            <a:gdLst>
              <a:gd name="connsiteX0" fmla="*/ 1422813 w 3265573"/>
              <a:gd name="connsiteY0" fmla="*/ 0 h 2599267"/>
              <a:gd name="connsiteX1" fmla="*/ 3265573 w 3265573"/>
              <a:gd name="connsiteY1" fmla="*/ 0 h 2599267"/>
              <a:gd name="connsiteX2" fmla="*/ 1842760 w 3265573"/>
              <a:gd name="connsiteY2" fmla="*/ 2599267 h 2599267"/>
              <a:gd name="connsiteX3" fmla="*/ 0 w 3265573"/>
              <a:gd name="connsiteY3" fmla="*/ 2599267 h 2599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65573" h="2599267">
                <a:moveTo>
                  <a:pt x="1422813" y="0"/>
                </a:moveTo>
                <a:lnTo>
                  <a:pt x="3265573" y="0"/>
                </a:lnTo>
                <a:lnTo>
                  <a:pt x="1842760" y="2599267"/>
                </a:lnTo>
                <a:lnTo>
                  <a:pt x="0" y="2599267"/>
                </a:lnTo>
                <a:close/>
              </a:path>
            </a:pathLst>
          </a:custGeom>
          <a:solidFill>
            <a:schemeClr val="bg1"/>
          </a:solidFill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7C011EC-A549-B840-925D-1C0D95D0C25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101" y="3047999"/>
            <a:ext cx="2207767" cy="1761069"/>
          </a:xfrm>
          <a:custGeom>
            <a:avLst/>
            <a:gdLst>
              <a:gd name="connsiteX0" fmla="*/ 963992 w 2207767"/>
              <a:gd name="connsiteY0" fmla="*/ 0 h 1761069"/>
              <a:gd name="connsiteX1" fmla="*/ 2207767 w 2207767"/>
              <a:gd name="connsiteY1" fmla="*/ 0 h 1761069"/>
              <a:gd name="connsiteX2" fmla="*/ 1243775 w 2207767"/>
              <a:gd name="connsiteY2" fmla="*/ 1761069 h 1761069"/>
              <a:gd name="connsiteX3" fmla="*/ 0 w 2207767"/>
              <a:gd name="connsiteY3" fmla="*/ 1761069 h 1761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07767" h="1761069">
                <a:moveTo>
                  <a:pt x="963992" y="0"/>
                </a:moveTo>
                <a:lnTo>
                  <a:pt x="2207767" y="0"/>
                </a:lnTo>
                <a:lnTo>
                  <a:pt x="1243775" y="1761069"/>
                </a:lnTo>
                <a:lnTo>
                  <a:pt x="0" y="1761069"/>
                </a:lnTo>
                <a:close/>
              </a:path>
            </a:pathLst>
          </a:custGeom>
          <a:solidFill>
            <a:schemeClr val="bg1"/>
          </a:solidFill>
        </p:spPr>
      </p:pic>
      <p:sp>
        <p:nvSpPr>
          <p:cNvPr id="12" name="Copyright">
            <a:extLst>
              <a:ext uri="{FF2B5EF4-FFF2-40B4-BE49-F238E27FC236}">
                <a16:creationId xmlns:a16="http://schemas.microsoft.com/office/drawing/2014/main" id="{FF9592BD-C989-4F94-B270-F6B8AC3BEEDF}"/>
              </a:ext>
            </a:extLst>
          </p:cNvPr>
          <p:cNvSpPr/>
          <p:nvPr userDrawn="1"/>
        </p:nvSpPr>
        <p:spPr>
          <a:xfrm>
            <a:off x="3875379" y="6437655"/>
            <a:ext cx="4441242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id-ID" sz="800" dirty="0">
                <a:latin typeface="Arial" panose="020B0604020202020204" pitchFamily="34" charset="0"/>
              </a:rPr>
              <a:t>Copyright </a:t>
            </a:r>
            <a:r>
              <a:rPr lang="en-US" sz="800" noProof="0" dirty="0">
                <a:latin typeface="Arial" panose="020B0604020202020204" pitchFamily="34" charset="0"/>
              </a:rPr>
              <a:t>Mavenir</a:t>
            </a:r>
            <a:r>
              <a:rPr lang="id-ID" sz="800" dirty="0">
                <a:latin typeface="Arial" panose="020B0604020202020204" pitchFamily="34" charset="0"/>
              </a:rPr>
              <a:t> 2022. Proprietary and Confidential.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38FBDF8-8B14-4966-BF9D-63647410AA58}"/>
              </a:ext>
            </a:extLst>
          </p:cNvPr>
          <p:cNvCxnSpPr>
            <a:cxnSpLocks/>
          </p:cNvCxnSpPr>
          <p:nvPr userDrawn="1"/>
        </p:nvCxnSpPr>
        <p:spPr>
          <a:xfrm>
            <a:off x="3770402" y="1239924"/>
            <a:ext cx="479117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19">
            <a:extLst>
              <a:ext uri="{FF2B5EF4-FFF2-40B4-BE49-F238E27FC236}">
                <a16:creationId xmlns:a16="http://schemas.microsoft.com/office/drawing/2014/main" id="{8724D5C3-2C7A-40F1-9405-F4EC967EC2A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657600" y="1444959"/>
            <a:ext cx="8001000" cy="4610769"/>
          </a:xfrm>
        </p:spPr>
        <p:txBody>
          <a:bodyPr>
            <a:normAutofit/>
          </a:bodyPr>
          <a:lstStyle>
            <a:lvl1pPr marL="0" indent="-283464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defRPr sz="2000"/>
            </a:lvl1pPr>
            <a:lvl2pPr marL="740664" indent="-283464">
              <a:spcBef>
                <a:spcPts val="1200"/>
              </a:spcBef>
              <a:defRPr sz="1800"/>
            </a:lvl2pPr>
            <a:lvl3pPr marL="854075" indent="-223838">
              <a:spcBef>
                <a:spcPts val="600"/>
              </a:spcBef>
              <a:defRPr sz="1800"/>
            </a:lvl3pPr>
            <a:lvl4pPr marL="1027113" indent="-217488">
              <a:spcBef>
                <a:spcPts val="600"/>
              </a:spcBef>
              <a:defRPr sz="1800"/>
            </a:lvl4pPr>
            <a:lvl5pPr marL="1198563" indent="-219075">
              <a:spcBef>
                <a:spcPts val="600"/>
              </a:spcBef>
              <a:defRPr sz="1800"/>
            </a:lvl5pPr>
          </a:lstStyle>
          <a:p>
            <a:pPr lvl="0"/>
            <a:r>
              <a:rPr lang="en-US" noProof="0" dirty="0"/>
              <a:t>Use this slide type for brief messages, text, charts, infographic, etc. Limit to 1-5 short messages.</a:t>
            </a:r>
          </a:p>
          <a:p>
            <a:pPr lvl="0"/>
            <a:r>
              <a:rPr lang="en-US" noProof="0" dirty="0"/>
              <a:t>First Level Point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7" name="Slide Number">
            <a:extLst>
              <a:ext uri="{FF2B5EF4-FFF2-40B4-BE49-F238E27FC236}">
                <a16:creationId xmlns:a16="http://schemas.microsoft.com/office/drawing/2014/main" id="{71BCA48B-B7DC-426B-A32D-27C59B955A59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b" anchorCtr="0">
            <a:noAutofit/>
          </a:bodyPr>
          <a:lstStyle/>
          <a:p>
            <a:pPr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latin typeface="Arial" panose="020B0604020202020204" pitchFamily="34" charset="0"/>
              </a:rPr>
              <a:pPr>
                <a:lnSpc>
                  <a:spcPct val="100000"/>
                </a:lnSpc>
                <a:defRPr/>
              </a:pPr>
              <a:t>‹#›</a:t>
            </a:fld>
            <a:endParaRPr lang="id-ID" sz="8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277930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Image_3_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B8A00B8B-6C2F-A147-B667-C23BCFAE073D}"/>
              </a:ext>
            </a:extLst>
          </p:cNvPr>
          <p:cNvGrpSpPr/>
          <p:nvPr userDrawn="1"/>
        </p:nvGrpSpPr>
        <p:grpSpPr>
          <a:xfrm>
            <a:off x="-19664" y="0"/>
            <a:ext cx="2957524" cy="5402317"/>
            <a:chOff x="-19664" y="0"/>
            <a:chExt cx="2957524" cy="5402317"/>
          </a:xfrm>
        </p:grpSpPr>
        <p:sp>
          <p:nvSpPr>
            <p:cNvPr id="9" name="Rectangle 15">
              <a:extLst>
                <a:ext uri="{FF2B5EF4-FFF2-40B4-BE49-F238E27FC236}">
                  <a16:creationId xmlns:a16="http://schemas.microsoft.com/office/drawing/2014/main" id="{9E2C1410-C063-CA42-BD08-87E3367746D9}"/>
                </a:ext>
              </a:extLst>
            </p:cNvPr>
            <p:cNvSpPr/>
            <p:nvPr/>
          </p:nvSpPr>
          <p:spPr>
            <a:xfrm>
              <a:off x="-19664" y="0"/>
              <a:ext cx="2957524" cy="5402317"/>
            </a:xfrm>
            <a:custGeom>
              <a:avLst/>
              <a:gdLst>
                <a:gd name="connsiteX0" fmla="*/ 0 w 2999564"/>
                <a:gd name="connsiteY0" fmla="*/ 0 h 5402317"/>
                <a:gd name="connsiteX1" fmla="*/ 2999564 w 2999564"/>
                <a:gd name="connsiteY1" fmla="*/ 0 h 5402317"/>
                <a:gd name="connsiteX2" fmla="*/ 2999564 w 2999564"/>
                <a:gd name="connsiteY2" fmla="*/ 5402317 h 5402317"/>
                <a:gd name="connsiteX3" fmla="*/ 0 w 2999564"/>
                <a:gd name="connsiteY3" fmla="*/ 5402317 h 5402317"/>
                <a:gd name="connsiteX4" fmla="*/ 0 w 2999564"/>
                <a:gd name="connsiteY4" fmla="*/ 0 h 5402317"/>
                <a:gd name="connsiteX0" fmla="*/ 0 w 2999564"/>
                <a:gd name="connsiteY0" fmla="*/ 0 h 5402317"/>
                <a:gd name="connsiteX1" fmla="*/ 2999564 w 2999564"/>
                <a:gd name="connsiteY1" fmla="*/ 0 h 5402317"/>
                <a:gd name="connsiteX2" fmla="*/ 0 w 2999564"/>
                <a:gd name="connsiteY2" fmla="*/ 5402317 h 5402317"/>
                <a:gd name="connsiteX3" fmla="*/ 0 w 2999564"/>
                <a:gd name="connsiteY3" fmla="*/ 0 h 5402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99564" h="5402317">
                  <a:moveTo>
                    <a:pt x="0" y="0"/>
                  </a:moveTo>
                  <a:lnTo>
                    <a:pt x="2999564" y="0"/>
                  </a:lnTo>
                  <a:lnTo>
                    <a:pt x="0" y="54023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</a:endParaRPr>
            </a:p>
          </p:txBody>
        </p:sp>
        <p:sp>
          <p:nvSpPr>
            <p:cNvPr id="10" name="Rectangle 1">
              <a:extLst>
                <a:ext uri="{FF2B5EF4-FFF2-40B4-BE49-F238E27FC236}">
                  <a16:creationId xmlns:a16="http://schemas.microsoft.com/office/drawing/2014/main" id="{844B2622-C94E-6349-9994-15B51CC80F2B}"/>
                </a:ext>
              </a:extLst>
            </p:cNvPr>
            <p:cNvSpPr/>
            <p:nvPr/>
          </p:nvSpPr>
          <p:spPr>
            <a:xfrm>
              <a:off x="0" y="1"/>
              <a:ext cx="958646" cy="1897624"/>
            </a:xfrm>
            <a:custGeom>
              <a:avLst/>
              <a:gdLst>
                <a:gd name="connsiteX0" fmla="*/ 0 w 958646"/>
                <a:gd name="connsiteY0" fmla="*/ 0 h 1897624"/>
                <a:gd name="connsiteX1" fmla="*/ 958646 w 958646"/>
                <a:gd name="connsiteY1" fmla="*/ 0 h 1897624"/>
                <a:gd name="connsiteX2" fmla="*/ 958646 w 958646"/>
                <a:gd name="connsiteY2" fmla="*/ 1897624 h 1897624"/>
                <a:gd name="connsiteX3" fmla="*/ 0 w 958646"/>
                <a:gd name="connsiteY3" fmla="*/ 1897624 h 1897624"/>
                <a:gd name="connsiteX4" fmla="*/ 0 w 958646"/>
                <a:gd name="connsiteY4" fmla="*/ 0 h 1897624"/>
                <a:gd name="connsiteX0" fmla="*/ 0 w 958646"/>
                <a:gd name="connsiteY0" fmla="*/ 0 h 1897624"/>
                <a:gd name="connsiteX1" fmla="*/ 958646 w 958646"/>
                <a:gd name="connsiteY1" fmla="*/ 0 h 1897624"/>
                <a:gd name="connsiteX2" fmla="*/ 0 w 958646"/>
                <a:gd name="connsiteY2" fmla="*/ 1897624 h 1897624"/>
                <a:gd name="connsiteX3" fmla="*/ 0 w 958646"/>
                <a:gd name="connsiteY3" fmla="*/ 0 h 1897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8646" h="1897624">
                  <a:moveTo>
                    <a:pt x="0" y="0"/>
                  </a:moveTo>
                  <a:lnTo>
                    <a:pt x="958646" y="0"/>
                  </a:lnTo>
                  <a:lnTo>
                    <a:pt x="0" y="18976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</a:endParaRPr>
            </a:p>
          </p:txBody>
        </p:sp>
      </p:grpSp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CCB34059-17C8-B44D-8C3C-600B521D5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57600" y="201636"/>
            <a:ext cx="8001000" cy="917258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AD1C316-7CF6-6A46-9A74-F807A7AA775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10067" y="524932"/>
            <a:ext cx="3250671" cy="2599267"/>
          </a:xfrm>
          <a:prstGeom prst="parallelogram">
            <a:avLst>
              <a:gd name="adj" fmla="val 55097"/>
            </a:avLst>
          </a:prstGeom>
          <a:solidFill>
            <a:schemeClr val="bg2"/>
          </a:solidFill>
          <a:ln>
            <a:noFill/>
          </a:ln>
        </p:spPr>
        <p:txBody>
          <a:bodyPr tIns="1280160" rIns="274320" anchor="ctr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Tx/>
              <a:buFont typeface="System Font Regular"/>
              <a:buNone/>
              <a:tabLst/>
              <a:defRPr sz="1100"/>
            </a:lvl1pPr>
          </a:lstStyle>
          <a:p>
            <a:pPr marL="179388" marR="0" lvl="0" indent="-17938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Tx/>
              <a:buFont typeface="System Font Regular"/>
              <a:buChar char="&gt;"/>
              <a:tabLst/>
              <a:defRPr/>
            </a:pPr>
            <a:r>
              <a:rPr lang="en-US" dirty="0"/>
              <a:t>Click icon above to insert picture or drag and drop an image into this shape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67B553A0-B805-E14E-80C8-B6480143263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93132" y="3048000"/>
            <a:ext cx="2226735" cy="1761068"/>
          </a:xfrm>
          <a:prstGeom prst="parallelogram">
            <a:avLst>
              <a:gd name="adj" fmla="val 55097"/>
            </a:avLst>
          </a:prstGeom>
          <a:solidFill>
            <a:schemeClr val="bg2"/>
          </a:solidFill>
          <a:ln>
            <a:noFill/>
          </a:ln>
        </p:spPr>
        <p:txBody>
          <a:bodyPr lIns="0" tIns="640080" rIns="18288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Tx/>
              <a:buFont typeface="System Font Regular"/>
              <a:buNone/>
              <a:tabLst/>
              <a:defRPr sz="1100"/>
            </a:lvl1pPr>
          </a:lstStyle>
          <a:p>
            <a:pPr marL="179388" marR="0" lvl="0" indent="-17938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Tx/>
              <a:buFont typeface="System Font Regular"/>
              <a:buChar char="&gt;"/>
              <a:tabLst/>
              <a:defRPr/>
            </a:pPr>
            <a:r>
              <a:rPr lang="en-US" dirty="0"/>
              <a:t>Click icon or drag and drop image</a:t>
            </a:r>
          </a:p>
        </p:txBody>
      </p:sp>
      <p:sp>
        <p:nvSpPr>
          <p:cNvPr id="13" name="Copyright">
            <a:extLst>
              <a:ext uri="{FF2B5EF4-FFF2-40B4-BE49-F238E27FC236}">
                <a16:creationId xmlns:a16="http://schemas.microsoft.com/office/drawing/2014/main" id="{03FAC06D-1D8D-4536-B855-B89A1655E6EA}"/>
              </a:ext>
            </a:extLst>
          </p:cNvPr>
          <p:cNvSpPr/>
          <p:nvPr userDrawn="1"/>
        </p:nvSpPr>
        <p:spPr>
          <a:xfrm>
            <a:off x="3875379" y="6437655"/>
            <a:ext cx="4441242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id-ID" sz="800" dirty="0">
                <a:latin typeface="Arial" panose="020B0604020202020204" pitchFamily="34" charset="0"/>
              </a:rPr>
              <a:t>Copyright </a:t>
            </a:r>
            <a:r>
              <a:rPr lang="en-US" sz="800" noProof="0" dirty="0">
                <a:latin typeface="Arial" panose="020B0604020202020204" pitchFamily="34" charset="0"/>
              </a:rPr>
              <a:t>Mavenir</a:t>
            </a:r>
            <a:r>
              <a:rPr lang="id-ID" sz="800" dirty="0">
                <a:latin typeface="Arial" panose="020B0604020202020204" pitchFamily="34" charset="0"/>
              </a:rPr>
              <a:t> 2022. Proprietary and Confidential.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371C098-FDD4-498F-83A6-8C36B0C3B426}"/>
              </a:ext>
            </a:extLst>
          </p:cNvPr>
          <p:cNvCxnSpPr>
            <a:cxnSpLocks/>
          </p:cNvCxnSpPr>
          <p:nvPr userDrawn="1"/>
        </p:nvCxnSpPr>
        <p:spPr>
          <a:xfrm>
            <a:off x="3770402" y="1239924"/>
            <a:ext cx="479117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19">
            <a:extLst>
              <a:ext uri="{FF2B5EF4-FFF2-40B4-BE49-F238E27FC236}">
                <a16:creationId xmlns:a16="http://schemas.microsoft.com/office/drawing/2014/main" id="{23A582A6-0D97-4C0A-B89C-D513CD77FD90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657600" y="1444959"/>
            <a:ext cx="8001000" cy="4610769"/>
          </a:xfrm>
        </p:spPr>
        <p:txBody>
          <a:bodyPr>
            <a:normAutofit/>
          </a:bodyPr>
          <a:lstStyle>
            <a:lvl1pPr marL="0" indent="-283464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defRPr sz="2000"/>
            </a:lvl1pPr>
            <a:lvl2pPr marL="740664" indent="-283464">
              <a:spcBef>
                <a:spcPts val="1200"/>
              </a:spcBef>
              <a:defRPr sz="1800"/>
            </a:lvl2pPr>
            <a:lvl3pPr marL="854075" indent="-223838">
              <a:spcBef>
                <a:spcPts val="600"/>
              </a:spcBef>
              <a:defRPr sz="1800"/>
            </a:lvl3pPr>
            <a:lvl4pPr marL="1027113" indent="-217488">
              <a:spcBef>
                <a:spcPts val="600"/>
              </a:spcBef>
              <a:defRPr sz="1800"/>
            </a:lvl4pPr>
            <a:lvl5pPr marL="1198563" indent="-219075">
              <a:spcBef>
                <a:spcPts val="600"/>
              </a:spcBef>
              <a:defRPr sz="1800"/>
            </a:lvl5pPr>
          </a:lstStyle>
          <a:p>
            <a:pPr lvl="0"/>
            <a:r>
              <a:rPr lang="en-US" noProof="0" dirty="0"/>
              <a:t>Use this slide type for brief messages, text, charts, infographic, etc. Limit to 1-5 short messages.</a:t>
            </a:r>
          </a:p>
          <a:p>
            <a:pPr lvl="0"/>
            <a:r>
              <a:rPr lang="en-US" noProof="0" dirty="0"/>
              <a:t>First Level Point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7" name="Slide Number">
            <a:extLst>
              <a:ext uri="{FF2B5EF4-FFF2-40B4-BE49-F238E27FC236}">
                <a16:creationId xmlns:a16="http://schemas.microsoft.com/office/drawing/2014/main" id="{D8F44FA8-A6B8-4AA1-AB74-9F2B25CB44F4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b" anchorCtr="0">
            <a:noAutofit/>
          </a:bodyPr>
          <a:lstStyle/>
          <a:p>
            <a:pPr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latin typeface="Arial" panose="020B0604020202020204" pitchFamily="34" charset="0"/>
              </a:rPr>
              <a:pPr>
                <a:lnSpc>
                  <a:spcPct val="100000"/>
                </a:lnSpc>
                <a:defRPr/>
              </a:pPr>
              <a:t>‹#›</a:t>
            </a:fld>
            <a:endParaRPr lang="id-ID" sz="8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25020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Image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6">
            <a:extLst>
              <a:ext uri="{FF2B5EF4-FFF2-40B4-BE49-F238E27FC236}">
                <a16:creationId xmlns:a16="http://schemas.microsoft.com/office/drawing/2014/main" id="{7670E5DB-3AB1-F94C-8E21-E42A1C44F6D0}"/>
              </a:ext>
            </a:extLst>
          </p:cNvPr>
          <p:cNvSpPr/>
          <p:nvPr userDrawn="1"/>
        </p:nvSpPr>
        <p:spPr>
          <a:xfrm>
            <a:off x="1246035" y="1"/>
            <a:ext cx="958646" cy="1866899"/>
          </a:xfrm>
          <a:custGeom>
            <a:avLst/>
            <a:gdLst>
              <a:gd name="connsiteX0" fmla="*/ 0 w 958646"/>
              <a:gd name="connsiteY0" fmla="*/ 0 h 1866899"/>
              <a:gd name="connsiteX1" fmla="*/ 958646 w 958646"/>
              <a:gd name="connsiteY1" fmla="*/ 0 h 1866899"/>
              <a:gd name="connsiteX2" fmla="*/ 958646 w 958646"/>
              <a:gd name="connsiteY2" fmla="*/ 1866899 h 1866899"/>
              <a:gd name="connsiteX3" fmla="*/ 0 w 958646"/>
              <a:gd name="connsiteY3" fmla="*/ 1866899 h 1866899"/>
              <a:gd name="connsiteX4" fmla="*/ 0 w 958646"/>
              <a:gd name="connsiteY4" fmla="*/ 0 h 1866899"/>
              <a:gd name="connsiteX0" fmla="*/ 0 w 958646"/>
              <a:gd name="connsiteY0" fmla="*/ 0 h 1866899"/>
              <a:gd name="connsiteX1" fmla="*/ 958646 w 958646"/>
              <a:gd name="connsiteY1" fmla="*/ 0 h 1866899"/>
              <a:gd name="connsiteX2" fmla="*/ 0 w 958646"/>
              <a:gd name="connsiteY2" fmla="*/ 1866899 h 1866899"/>
              <a:gd name="connsiteX3" fmla="*/ 0 w 958646"/>
              <a:gd name="connsiteY3" fmla="*/ 0 h 1866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8646" h="1866899">
                <a:moveTo>
                  <a:pt x="0" y="0"/>
                </a:moveTo>
                <a:lnTo>
                  <a:pt x="958646" y="0"/>
                </a:lnTo>
                <a:lnTo>
                  <a:pt x="0" y="1866899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 descr="A picture containing person&#10;&#10;Description automatically generated">
            <a:extLst>
              <a:ext uri="{FF2B5EF4-FFF2-40B4-BE49-F238E27FC236}">
                <a16:creationId xmlns:a16="http://schemas.microsoft.com/office/drawing/2014/main" id="{7DAD6FD0-B53B-6E4C-A7E0-E4F4BAA4E94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6735777" cy="6858000"/>
          </a:xfrm>
          <a:custGeom>
            <a:avLst/>
            <a:gdLst>
              <a:gd name="connsiteX0" fmla="*/ 0 w 6735777"/>
              <a:gd name="connsiteY0" fmla="*/ 0 h 6858000"/>
              <a:gd name="connsiteX1" fmla="*/ 1606374 w 6735777"/>
              <a:gd name="connsiteY1" fmla="*/ 0 h 6858000"/>
              <a:gd name="connsiteX2" fmla="*/ 6735777 w 6735777"/>
              <a:gd name="connsiteY2" fmla="*/ 6848068 h 6858000"/>
              <a:gd name="connsiteX3" fmla="*/ 6735777 w 6735777"/>
              <a:gd name="connsiteY3" fmla="*/ 6858000 h 6858000"/>
              <a:gd name="connsiteX4" fmla="*/ 0 w 6735777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35777" h="6858000">
                <a:moveTo>
                  <a:pt x="0" y="0"/>
                </a:moveTo>
                <a:lnTo>
                  <a:pt x="1606374" y="0"/>
                </a:lnTo>
                <a:lnTo>
                  <a:pt x="6735777" y="6848068"/>
                </a:lnTo>
                <a:lnTo>
                  <a:pt x="673577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2D0F634-F4C1-9E4F-81C3-C63ED7E0E308}"/>
              </a:ext>
            </a:extLst>
          </p:cNvPr>
          <p:cNvSpPr/>
          <p:nvPr userDrawn="1"/>
        </p:nvSpPr>
        <p:spPr>
          <a:xfrm>
            <a:off x="7522157" y="6446281"/>
            <a:ext cx="4441242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id-ID" sz="800" dirty="0">
                <a:latin typeface="Arial" panose="020B0604020202020204" pitchFamily="34" charset="0"/>
              </a:rPr>
              <a:t>Copyright </a:t>
            </a:r>
            <a:r>
              <a:rPr lang="en-US" sz="800" noProof="0" dirty="0">
                <a:latin typeface="Arial" panose="020B0604020202020204" pitchFamily="34" charset="0"/>
              </a:rPr>
              <a:t>Mavenir</a:t>
            </a:r>
            <a:r>
              <a:rPr lang="id-ID" sz="800" dirty="0">
                <a:latin typeface="Arial" panose="020B0604020202020204" pitchFamily="34" charset="0"/>
              </a:rPr>
              <a:t> 2022. Proprietary and Confidential.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69E5D2B5-F1D2-324F-8C4D-CFD18739C28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88394" y="6425642"/>
            <a:ext cx="1325880" cy="273272"/>
          </a:xfrm>
          <a:prstGeom prst="rect">
            <a:avLst/>
          </a:prstGeom>
        </p:spPr>
      </p:pic>
      <p:sp>
        <p:nvSpPr>
          <p:cNvPr id="20" name="Title Placeholder 2">
            <a:extLst>
              <a:ext uri="{FF2B5EF4-FFF2-40B4-BE49-F238E27FC236}">
                <a16:creationId xmlns:a16="http://schemas.microsoft.com/office/drawing/2014/main" id="{1663C7A7-AAA0-BA49-B290-FE7F356155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44182" y="713232"/>
            <a:ext cx="5541264" cy="1161288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Enter Title Here</a:t>
            </a:r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078145A6-B278-458C-ADC8-3D575CD3D6BC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b" anchorCtr="0">
            <a:noAutofit/>
          </a:bodyPr>
          <a:lstStyle/>
          <a:p>
            <a:pPr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latin typeface="Arial" panose="020B0604020202020204" pitchFamily="34" charset="0"/>
              </a:rPr>
              <a:pPr>
                <a:lnSpc>
                  <a:spcPct val="100000"/>
                </a:lnSpc>
                <a:defRPr/>
              </a:pPr>
              <a:t>‹#›</a:t>
            </a:fld>
            <a:endParaRPr lang="id-ID" sz="800" dirty="0">
              <a:latin typeface="Arial" panose="020B0604020202020204" pitchFamily="34" charset="0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F395BE1-1DD1-4A6B-8AC2-8D297E6460E1}"/>
              </a:ext>
            </a:extLst>
          </p:cNvPr>
          <p:cNvCxnSpPr>
            <a:cxnSpLocks/>
          </p:cNvCxnSpPr>
          <p:nvPr userDrawn="1"/>
        </p:nvCxnSpPr>
        <p:spPr>
          <a:xfrm>
            <a:off x="6149474" y="1933052"/>
            <a:ext cx="479117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4C5CB1BE-FEA4-4E94-9958-CFF230A75C4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42024" y="2075866"/>
            <a:ext cx="5543422" cy="396875"/>
          </a:xfrm>
        </p:spPr>
        <p:txBody>
          <a:bodyPr lIns="9144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Example Subtitle</a:t>
            </a:r>
          </a:p>
        </p:txBody>
      </p:sp>
      <p:sp>
        <p:nvSpPr>
          <p:cNvPr id="19" name="Content Placeholder 19">
            <a:extLst>
              <a:ext uri="{FF2B5EF4-FFF2-40B4-BE49-F238E27FC236}">
                <a16:creationId xmlns:a16="http://schemas.microsoft.com/office/drawing/2014/main" id="{CDD8488E-D813-4C54-89D0-DD59BB5C4F36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042024" y="2472741"/>
            <a:ext cx="5540144" cy="3143056"/>
          </a:xfrm>
        </p:spPr>
        <p:txBody>
          <a:bodyPr/>
          <a:lstStyle>
            <a:lvl1pPr marL="0" indent="-283464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defRPr sz="1400"/>
            </a:lvl1pPr>
            <a:lvl2pPr marL="740664" indent="-283464">
              <a:spcBef>
                <a:spcPts val="1200"/>
              </a:spcBef>
              <a:defRPr sz="1200"/>
            </a:lvl2pPr>
            <a:lvl3pPr marL="854075" indent="-223838">
              <a:spcBef>
                <a:spcPts val="600"/>
              </a:spcBef>
              <a:defRPr sz="1200"/>
            </a:lvl3pPr>
            <a:lvl4pPr marL="1027113" indent="-217488">
              <a:spcBef>
                <a:spcPts val="600"/>
              </a:spcBef>
              <a:defRPr sz="1200"/>
            </a:lvl4pPr>
            <a:lvl5pPr marL="1198563" indent="-219075">
              <a:spcBef>
                <a:spcPts val="600"/>
              </a:spcBef>
              <a:defRPr sz="1200"/>
            </a:lvl5pPr>
          </a:lstStyle>
          <a:p>
            <a:pPr lvl="0"/>
            <a:r>
              <a:rPr lang="en-US" noProof="0" dirty="0"/>
              <a:t>First Level Point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7178949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Image_4_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6">
            <a:extLst>
              <a:ext uri="{FF2B5EF4-FFF2-40B4-BE49-F238E27FC236}">
                <a16:creationId xmlns:a16="http://schemas.microsoft.com/office/drawing/2014/main" id="{7670E5DB-3AB1-F94C-8E21-E42A1C44F6D0}"/>
              </a:ext>
            </a:extLst>
          </p:cNvPr>
          <p:cNvSpPr/>
          <p:nvPr userDrawn="1"/>
        </p:nvSpPr>
        <p:spPr>
          <a:xfrm>
            <a:off x="1246035" y="1"/>
            <a:ext cx="958646" cy="1866899"/>
          </a:xfrm>
          <a:custGeom>
            <a:avLst/>
            <a:gdLst>
              <a:gd name="connsiteX0" fmla="*/ 0 w 958646"/>
              <a:gd name="connsiteY0" fmla="*/ 0 h 1866899"/>
              <a:gd name="connsiteX1" fmla="*/ 958646 w 958646"/>
              <a:gd name="connsiteY1" fmla="*/ 0 h 1866899"/>
              <a:gd name="connsiteX2" fmla="*/ 958646 w 958646"/>
              <a:gd name="connsiteY2" fmla="*/ 1866899 h 1866899"/>
              <a:gd name="connsiteX3" fmla="*/ 0 w 958646"/>
              <a:gd name="connsiteY3" fmla="*/ 1866899 h 1866899"/>
              <a:gd name="connsiteX4" fmla="*/ 0 w 958646"/>
              <a:gd name="connsiteY4" fmla="*/ 0 h 1866899"/>
              <a:gd name="connsiteX0" fmla="*/ 0 w 958646"/>
              <a:gd name="connsiteY0" fmla="*/ 0 h 1866899"/>
              <a:gd name="connsiteX1" fmla="*/ 958646 w 958646"/>
              <a:gd name="connsiteY1" fmla="*/ 0 h 1866899"/>
              <a:gd name="connsiteX2" fmla="*/ 0 w 958646"/>
              <a:gd name="connsiteY2" fmla="*/ 1866899 h 1866899"/>
              <a:gd name="connsiteX3" fmla="*/ 0 w 958646"/>
              <a:gd name="connsiteY3" fmla="*/ 0 h 1866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8646" h="1866899">
                <a:moveTo>
                  <a:pt x="0" y="0"/>
                </a:moveTo>
                <a:lnTo>
                  <a:pt x="958646" y="0"/>
                </a:lnTo>
                <a:lnTo>
                  <a:pt x="0" y="1866899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D31D852-78A3-2242-8AB9-661468E32C3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-8469"/>
            <a:ext cx="6735777" cy="6866467"/>
          </a:xfrm>
          <a:custGeom>
            <a:avLst/>
            <a:gdLst>
              <a:gd name="connsiteX0" fmla="*/ 0 w 6735777"/>
              <a:gd name="connsiteY0" fmla="*/ 0 h 6858000"/>
              <a:gd name="connsiteX1" fmla="*/ 6735777 w 6735777"/>
              <a:gd name="connsiteY1" fmla="*/ 0 h 6858000"/>
              <a:gd name="connsiteX2" fmla="*/ 6735777 w 6735777"/>
              <a:gd name="connsiteY2" fmla="*/ 6858000 h 6858000"/>
              <a:gd name="connsiteX3" fmla="*/ 0 w 6735777"/>
              <a:gd name="connsiteY3" fmla="*/ 6858000 h 6858000"/>
              <a:gd name="connsiteX4" fmla="*/ 0 w 6735777"/>
              <a:gd name="connsiteY4" fmla="*/ 0 h 6858000"/>
              <a:gd name="connsiteX0" fmla="*/ 0 w 6735777"/>
              <a:gd name="connsiteY0" fmla="*/ 8467 h 6866467"/>
              <a:gd name="connsiteX1" fmla="*/ 1494910 w 6735777"/>
              <a:gd name="connsiteY1" fmla="*/ 0 h 6866467"/>
              <a:gd name="connsiteX2" fmla="*/ 6735777 w 6735777"/>
              <a:gd name="connsiteY2" fmla="*/ 6866467 h 6866467"/>
              <a:gd name="connsiteX3" fmla="*/ 0 w 6735777"/>
              <a:gd name="connsiteY3" fmla="*/ 6866467 h 6866467"/>
              <a:gd name="connsiteX4" fmla="*/ 0 w 6735777"/>
              <a:gd name="connsiteY4" fmla="*/ 8467 h 6866467"/>
              <a:gd name="connsiteX0" fmla="*/ 0 w 6735777"/>
              <a:gd name="connsiteY0" fmla="*/ 8467 h 6866467"/>
              <a:gd name="connsiteX1" fmla="*/ 1579577 w 6735777"/>
              <a:gd name="connsiteY1" fmla="*/ 0 h 6866467"/>
              <a:gd name="connsiteX2" fmla="*/ 6735777 w 6735777"/>
              <a:gd name="connsiteY2" fmla="*/ 6866467 h 6866467"/>
              <a:gd name="connsiteX3" fmla="*/ 0 w 6735777"/>
              <a:gd name="connsiteY3" fmla="*/ 6866467 h 6866467"/>
              <a:gd name="connsiteX4" fmla="*/ 0 w 6735777"/>
              <a:gd name="connsiteY4" fmla="*/ 8467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35777" h="6866467">
                <a:moveTo>
                  <a:pt x="0" y="8467"/>
                </a:moveTo>
                <a:lnTo>
                  <a:pt x="1579577" y="0"/>
                </a:lnTo>
                <a:lnTo>
                  <a:pt x="6735777" y="6866467"/>
                </a:lnTo>
                <a:lnTo>
                  <a:pt x="0" y="6866467"/>
                </a:lnTo>
                <a:lnTo>
                  <a:pt x="0" y="8467"/>
                </a:lnTo>
                <a:close/>
              </a:path>
            </a:pathLst>
          </a:custGeom>
          <a:solidFill>
            <a:schemeClr val="bg2"/>
          </a:solidFill>
        </p:spPr>
        <p:txBody>
          <a:bodyPr tIns="1097280" rIns="2560320" anchor="ctr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Tx/>
              <a:buFont typeface="System Font Regular"/>
              <a:buNone/>
              <a:tabLst/>
              <a:defRPr/>
            </a:lvl1pPr>
          </a:lstStyle>
          <a:p>
            <a:pPr marL="179388" marR="0" lvl="0" indent="-17938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Tx/>
              <a:buFont typeface="System Font Regular"/>
              <a:buChar char="&gt;"/>
              <a:tabLst/>
              <a:defRPr/>
            </a:pPr>
            <a:r>
              <a:rPr lang="en-US" dirty="0"/>
              <a:t>Click icon above to add picture or drag and drop an image onto this shape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2D0F634-F4C1-9E4F-81C3-C63ED7E0E308}"/>
              </a:ext>
            </a:extLst>
          </p:cNvPr>
          <p:cNvSpPr/>
          <p:nvPr userDrawn="1"/>
        </p:nvSpPr>
        <p:spPr>
          <a:xfrm>
            <a:off x="7522157" y="6446281"/>
            <a:ext cx="4441242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id-ID" sz="800" dirty="0">
                <a:latin typeface="Arial" panose="020B0604020202020204" pitchFamily="34" charset="0"/>
              </a:rPr>
              <a:t>Copyright </a:t>
            </a:r>
            <a:r>
              <a:rPr lang="en-US" sz="800" noProof="0" dirty="0">
                <a:latin typeface="Arial" panose="020B0604020202020204" pitchFamily="34" charset="0"/>
              </a:rPr>
              <a:t>Mavenir</a:t>
            </a:r>
            <a:r>
              <a:rPr lang="id-ID" sz="800" dirty="0">
                <a:latin typeface="Arial" panose="020B0604020202020204" pitchFamily="34" charset="0"/>
              </a:rPr>
              <a:t> 2022. Proprietary and Confidential.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69E5D2B5-F1D2-324F-8C4D-CFD18739C28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88394" y="6425642"/>
            <a:ext cx="1325880" cy="273272"/>
          </a:xfrm>
          <a:prstGeom prst="rect">
            <a:avLst/>
          </a:prstGeom>
        </p:spPr>
      </p:pic>
      <p:sp>
        <p:nvSpPr>
          <p:cNvPr id="20" name="Title Placeholder 2">
            <a:extLst>
              <a:ext uri="{FF2B5EF4-FFF2-40B4-BE49-F238E27FC236}">
                <a16:creationId xmlns:a16="http://schemas.microsoft.com/office/drawing/2014/main" id="{1663C7A7-AAA0-BA49-B290-FE7F356155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44182" y="713232"/>
            <a:ext cx="5541264" cy="1161288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Enter Title Here</a:t>
            </a:r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9CBDD56D-B478-46CC-92FA-48A58EA0991F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b" anchorCtr="0">
            <a:noAutofit/>
          </a:bodyPr>
          <a:lstStyle/>
          <a:p>
            <a:pPr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latin typeface="Arial" panose="020B0604020202020204" pitchFamily="34" charset="0"/>
              </a:rPr>
              <a:pPr>
                <a:lnSpc>
                  <a:spcPct val="100000"/>
                </a:lnSpc>
                <a:defRPr/>
              </a:pPr>
              <a:t>‹#›</a:t>
            </a:fld>
            <a:endParaRPr lang="id-ID" sz="800" dirty="0">
              <a:latin typeface="Arial" panose="020B0604020202020204" pitchFamily="34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94A2159-9517-43B7-BEC7-621BA842FDF1}"/>
              </a:ext>
            </a:extLst>
          </p:cNvPr>
          <p:cNvCxnSpPr>
            <a:cxnSpLocks/>
          </p:cNvCxnSpPr>
          <p:nvPr userDrawn="1"/>
        </p:nvCxnSpPr>
        <p:spPr>
          <a:xfrm>
            <a:off x="6149474" y="1933052"/>
            <a:ext cx="479117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328D757A-E1DF-4E76-91F5-9DD23EFC830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42024" y="2075866"/>
            <a:ext cx="5543422" cy="396875"/>
          </a:xfrm>
        </p:spPr>
        <p:txBody>
          <a:bodyPr lIns="9144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Example Subtitle</a:t>
            </a:r>
          </a:p>
        </p:txBody>
      </p:sp>
      <p:sp>
        <p:nvSpPr>
          <p:cNvPr id="12" name="Content Placeholder 19">
            <a:extLst>
              <a:ext uri="{FF2B5EF4-FFF2-40B4-BE49-F238E27FC236}">
                <a16:creationId xmlns:a16="http://schemas.microsoft.com/office/drawing/2014/main" id="{336A4B83-0265-4CE7-9FD8-5C4C2C864BE7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042024" y="2472741"/>
            <a:ext cx="5540144" cy="3143056"/>
          </a:xfrm>
        </p:spPr>
        <p:txBody>
          <a:bodyPr/>
          <a:lstStyle>
            <a:lvl1pPr marL="0" indent="-283464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defRPr sz="1400"/>
            </a:lvl1pPr>
            <a:lvl2pPr marL="740664" indent="-283464">
              <a:spcBef>
                <a:spcPts val="1200"/>
              </a:spcBef>
              <a:defRPr sz="1200"/>
            </a:lvl2pPr>
            <a:lvl3pPr marL="854075" indent="-223838">
              <a:spcBef>
                <a:spcPts val="600"/>
              </a:spcBef>
              <a:defRPr sz="1200"/>
            </a:lvl3pPr>
            <a:lvl4pPr marL="1027113" indent="-217488">
              <a:spcBef>
                <a:spcPts val="600"/>
              </a:spcBef>
              <a:defRPr sz="1200"/>
            </a:lvl4pPr>
            <a:lvl5pPr marL="1198563" indent="-219075">
              <a:spcBef>
                <a:spcPts val="600"/>
              </a:spcBef>
              <a:defRPr sz="1200"/>
            </a:lvl5pPr>
          </a:lstStyle>
          <a:p>
            <a:pPr lvl="0"/>
            <a:r>
              <a:rPr lang="en-US" noProof="0" dirty="0"/>
              <a:t>First Level Point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6460843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Image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erson holding a phone&#10;&#10;Description automatically generated with low confidence">
            <a:extLst>
              <a:ext uri="{FF2B5EF4-FFF2-40B4-BE49-F238E27FC236}">
                <a16:creationId xmlns:a16="http://schemas.microsoft.com/office/drawing/2014/main" id="{390FB2C7-07FB-CF45-9520-13034E36E52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9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21186" y="0"/>
            <a:ext cx="6770814" cy="6858000"/>
          </a:xfrm>
          <a:custGeom>
            <a:avLst/>
            <a:gdLst>
              <a:gd name="connsiteX0" fmla="*/ 0 w 6770814"/>
              <a:gd name="connsiteY0" fmla="*/ 0 h 6858000"/>
              <a:gd name="connsiteX1" fmla="*/ 6770814 w 6770814"/>
              <a:gd name="connsiteY1" fmla="*/ 0 h 6858000"/>
              <a:gd name="connsiteX2" fmla="*/ 6770814 w 6770814"/>
              <a:gd name="connsiteY2" fmla="*/ 6858000 h 6858000"/>
              <a:gd name="connsiteX3" fmla="*/ 3378039 w 6770814"/>
              <a:gd name="connsiteY3" fmla="*/ 6858000 h 6858000"/>
              <a:gd name="connsiteX4" fmla="*/ 0 w 6770814"/>
              <a:gd name="connsiteY4" fmla="*/ 160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70814" h="6858000">
                <a:moveTo>
                  <a:pt x="0" y="0"/>
                </a:moveTo>
                <a:lnTo>
                  <a:pt x="6770814" y="0"/>
                </a:lnTo>
                <a:lnTo>
                  <a:pt x="6770814" y="6858000"/>
                </a:lnTo>
                <a:lnTo>
                  <a:pt x="3378039" y="6858000"/>
                </a:lnTo>
                <a:lnTo>
                  <a:pt x="0" y="16005"/>
                </a:lnTo>
                <a:close/>
              </a:path>
            </a:pathLst>
          </a:custGeom>
          <a:solidFill>
            <a:schemeClr val="bg1"/>
          </a:solidFill>
        </p:spPr>
      </p:pic>
      <p:sp>
        <p:nvSpPr>
          <p:cNvPr id="7" name="Rectangle 1">
            <a:extLst>
              <a:ext uri="{FF2B5EF4-FFF2-40B4-BE49-F238E27FC236}">
                <a16:creationId xmlns:a16="http://schemas.microsoft.com/office/drawing/2014/main" id="{C47DE76E-4AB2-324C-9474-06F68960FC76}"/>
              </a:ext>
            </a:extLst>
          </p:cNvPr>
          <p:cNvSpPr/>
          <p:nvPr userDrawn="1"/>
        </p:nvSpPr>
        <p:spPr>
          <a:xfrm flipH="1">
            <a:off x="11233354" y="0"/>
            <a:ext cx="958646" cy="1897624"/>
          </a:xfrm>
          <a:custGeom>
            <a:avLst/>
            <a:gdLst>
              <a:gd name="connsiteX0" fmla="*/ 0 w 958646"/>
              <a:gd name="connsiteY0" fmla="*/ 0 h 1897624"/>
              <a:gd name="connsiteX1" fmla="*/ 958646 w 958646"/>
              <a:gd name="connsiteY1" fmla="*/ 0 h 1897624"/>
              <a:gd name="connsiteX2" fmla="*/ 958646 w 958646"/>
              <a:gd name="connsiteY2" fmla="*/ 1897624 h 1897624"/>
              <a:gd name="connsiteX3" fmla="*/ 0 w 958646"/>
              <a:gd name="connsiteY3" fmla="*/ 1897624 h 1897624"/>
              <a:gd name="connsiteX4" fmla="*/ 0 w 958646"/>
              <a:gd name="connsiteY4" fmla="*/ 0 h 1897624"/>
              <a:gd name="connsiteX0" fmla="*/ 0 w 958646"/>
              <a:gd name="connsiteY0" fmla="*/ 0 h 1897624"/>
              <a:gd name="connsiteX1" fmla="*/ 958646 w 958646"/>
              <a:gd name="connsiteY1" fmla="*/ 0 h 1897624"/>
              <a:gd name="connsiteX2" fmla="*/ 0 w 958646"/>
              <a:gd name="connsiteY2" fmla="*/ 1897624 h 1897624"/>
              <a:gd name="connsiteX3" fmla="*/ 0 w 958646"/>
              <a:gd name="connsiteY3" fmla="*/ 0 h 1897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8646" h="1897624">
                <a:moveTo>
                  <a:pt x="0" y="0"/>
                </a:moveTo>
                <a:lnTo>
                  <a:pt x="958646" y="0"/>
                </a:lnTo>
                <a:lnTo>
                  <a:pt x="0" y="1897624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CCB34059-17C8-B44D-8C3C-600B521D5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784" y="201634"/>
            <a:ext cx="4860354" cy="1188720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Enter Title Here</a:t>
            </a:r>
          </a:p>
        </p:txBody>
      </p:sp>
      <p:sp>
        <p:nvSpPr>
          <p:cNvPr id="10" name="Slide Number">
            <a:extLst>
              <a:ext uri="{FF2B5EF4-FFF2-40B4-BE49-F238E27FC236}">
                <a16:creationId xmlns:a16="http://schemas.microsoft.com/office/drawing/2014/main" id="{0DBC52B2-E2E0-4A0F-ADA2-DBC801584447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/>
          <a:p>
            <a:pPr algn="ctr"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solidFill>
                  <a:schemeClr val="bg1"/>
                </a:solidFill>
                <a:latin typeface="Arial" panose="020B0604020202020204" pitchFamily="34" charset="0"/>
              </a:rPr>
              <a:pPr algn="ctr">
                <a:lnSpc>
                  <a:spcPct val="100000"/>
                </a:lnSpc>
                <a:defRPr/>
              </a:pPr>
              <a:t>‹#›</a:t>
            </a:fld>
            <a:endParaRPr lang="id-ID" sz="8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D467B4C-38DF-4667-A894-04E2664ACA5F}"/>
              </a:ext>
            </a:extLst>
          </p:cNvPr>
          <p:cNvCxnSpPr>
            <a:cxnSpLocks/>
          </p:cNvCxnSpPr>
          <p:nvPr userDrawn="1"/>
        </p:nvCxnSpPr>
        <p:spPr>
          <a:xfrm>
            <a:off x="667512" y="1501816"/>
            <a:ext cx="479117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opyright">
            <a:extLst>
              <a:ext uri="{FF2B5EF4-FFF2-40B4-BE49-F238E27FC236}">
                <a16:creationId xmlns:a16="http://schemas.microsoft.com/office/drawing/2014/main" id="{9D0FB35B-4313-47AF-B78E-8D6317A5072D}"/>
              </a:ext>
            </a:extLst>
          </p:cNvPr>
          <p:cNvSpPr/>
          <p:nvPr userDrawn="1"/>
        </p:nvSpPr>
        <p:spPr>
          <a:xfrm>
            <a:off x="3875379" y="6437655"/>
            <a:ext cx="4441242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id-ID" sz="800" dirty="0">
                <a:latin typeface="Arial" panose="020B0604020202020204" pitchFamily="34" charset="0"/>
              </a:rPr>
              <a:t>Copyright </a:t>
            </a:r>
            <a:r>
              <a:rPr lang="en-US" sz="800" noProof="0" dirty="0">
                <a:latin typeface="Arial" panose="020B0604020202020204" pitchFamily="34" charset="0"/>
              </a:rPr>
              <a:t>Mavenir</a:t>
            </a:r>
            <a:r>
              <a:rPr lang="id-ID" sz="800" dirty="0">
                <a:latin typeface="Arial" panose="020B0604020202020204" pitchFamily="34" charset="0"/>
              </a:rPr>
              <a:t> 2022. Proprietary and Confidential.</a:t>
            </a:r>
          </a:p>
        </p:txBody>
      </p:sp>
    </p:spTree>
    <p:extLst>
      <p:ext uri="{BB962C8B-B14F-4D97-AF65-F5344CB8AC3E}">
        <p14:creationId xmlns:p14="http://schemas.microsoft.com/office/powerpoint/2010/main" val="293327745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Image_5_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BE0CD5E2-FECF-2D4C-983B-B1997748999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418138" y="0"/>
            <a:ext cx="6770814" cy="6858000"/>
          </a:xfrm>
          <a:custGeom>
            <a:avLst/>
            <a:gdLst>
              <a:gd name="connsiteX0" fmla="*/ 0 w 6770814"/>
              <a:gd name="connsiteY0" fmla="*/ 0 h 6858000"/>
              <a:gd name="connsiteX1" fmla="*/ 5815216 w 6770814"/>
              <a:gd name="connsiteY1" fmla="*/ 0 h 6858000"/>
              <a:gd name="connsiteX2" fmla="*/ 6770814 w 6770814"/>
              <a:gd name="connsiteY2" fmla="*/ 1891591 h 6858000"/>
              <a:gd name="connsiteX3" fmla="*/ 6770814 w 6770814"/>
              <a:gd name="connsiteY3" fmla="*/ 6858000 h 6858000"/>
              <a:gd name="connsiteX4" fmla="*/ 3385407 w 6770814"/>
              <a:gd name="connsiteY4" fmla="*/ 6858000 h 6858000"/>
              <a:gd name="connsiteX5" fmla="*/ 0 w 6770814"/>
              <a:gd name="connsiteY5" fmla="*/ 2311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70814" h="6858000">
                <a:moveTo>
                  <a:pt x="0" y="0"/>
                </a:moveTo>
                <a:lnTo>
                  <a:pt x="5815216" y="0"/>
                </a:lnTo>
                <a:lnTo>
                  <a:pt x="6770814" y="1891591"/>
                </a:lnTo>
                <a:lnTo>
                  <a:pt x="6770814" y="6858000"/>
                </a:lnTo>
                <a:lnTo>
                  <a:pt x="3385407" y="6858000"/>
                </a:lnTo>
                <a:lnTo>
                  <a:pt x="0" y="23117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wrap="square" lIns="2651760" tIns="1097280" anchor="ctr" anchorCtr="0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Tx/>
              <a:buFont typeface="System Font Regular"/>
              <a:buNone/>
              <a:tabLst/>
              <a:defRPr/>
            </a:lvl1pPr>
          </a:lstStyle>
          <a:p>
            <a:pPr marL="179388" marR="0" lvl="0" indent="-17938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Tx/>
              <a:buFont typeface="System Font Regular"/>
              <a:buChar char="&gt;"/>
              <a:tabLst/>
              <a:defRPr/>
            </a:pPr>
            <a:r>
              <a:rPr lang="en-US" dirty="0"/>
              <a:t>Click icon above to add picture or drag and drop image onto this shape</a:t>
            </a:r>
          </a:p>
        </p:txBody>
      </p:sp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CCB34059-17C8-B44D-8C3C-600B521D5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784" y="201634"/>
            <a:ext cx="4860354" cy="1188720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Enter Title Here</a:t>
            </a:r>
          </a:p>
        </p:txBody>
      </p:sp>
      <p:sp>
        <p:nvSpPr>
          <p:cNvPr id="10" name="Slide Number">
            <a:extLst>
              <a:ext uri="{FF2B5EF4-FFF2-40B4-BE49-F238E27FC236}">
                <a16:creationId xmlns:a16="http://schemas.microsoft.com/office/drawing/2014/main" id="{2B80A78B-C86A-4A43-B70F-3C8AF08B6820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/>
          <a:p>
            <a:pPr algn="ctr"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solidFill>
                  <a:schemeClr val="bg1"/>
                </a:solidFill>
                <a:latin typeface="Arial" panose="020B0604020202020204" pitchFamily="34" charset="0"/>
              </a:rPr>
              <a:pPr algn="ctr">
                <a:lnSpc>
                  <a:spcPct val="100000"/>
                </a:lnSpc>
                <a:defRPr/>
              </a:pPr>
              <a:t>‹#›</a:t>
            </a:fld>
            <a:endParaRPr lang="id-ID" sz="8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DD6CB19B-3D9D-8342-9291-93F37CF6D953}"/>
              </a:ext>
            </a:extLst>
          </p:cNvPr>
          <p:cNvSpPr/>
          <p:nvPr userDrawn="1"/>
        </p:nvSpPr>
        <p:spPr>
          <a:xfrm flipH="1">
            <a:off x="11233354" y="0"/>
            <a:ext cx="958646" cy="1897624"/>
          </a:xfrm>
          <a:custGeom>
            <a:avLst/>
            <a:gdLst>
              <a:gd name="connsiteX0" fmla="*/ 0 w 958646"/>
              <a:gd name="connsiteY0" fmla="*/ 0 h 1897624"/>
              <a:gd name="connsiteX1" fmla="*/ 958646 w 958646"/>
              <a:gd name="connsiteY1" fmla="*/ 0 h 1897624"/>
              <a:gd name="connsiteX2" fmla="*/ 958646 w 958646"/>
              <a:gd name="connsiteY2" fmla="*/ 1897624 h 1897624"/>
              <a:gd name="connsiteX3" fmla="*/ 0 w 958646"/>
              <a:gd name="connsiteY3" fmla="*/ 1897624 h 1897624"/>
              <a:gd name="connsiteX4" fmla="*/ 0 w 958646"/>
              <a:gd name="connsiteY4" fmla="*/ 0 h 1897624"/>
              <a:gd name="connsiteX0" fmla="*/ 0 w 958646"/>
              <a:gd name="connsiteY0" fmla="*/ 0 h 1897624"/>
              <a:gd name="connsiteX1" fmla="*/ 958646 w 958646"/>
              <a:gd name="connsiteY1" fmla="*/ 0 h 1897624"/>
              <a:gd name="connsiteX2" fmla="*/ 0 w 958646"/>
              <a:gd name="connsiteY2" fmla="*/ 1897624 h 1897624"/>
              <a:gd name="connsiteX3" fmla="*/ 0 w 958646"/>
              <a:gd name="connsiteY3" fmla="*/ 0 h 1897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8646" h="1897624">
                <a:moveTo>
                  <a:pt x="0" y="0"/>
                </a:moveTo>
                <a:lnTo>
                  <a:pt x="958646" y="0"/>
                </a:lnTo>
                <a:lnTo>
                  <a:pt x="0" y="1897624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Copyright">
            <a:extLst>
              <a:ext uri="{FF2B5EF4-FFF2-40B4-BE49-F238E27FC236}">
                <a16:creationId xmlns:a16="http://schemas.microsoft.com/office/drawing/2014/main" id="{A9DF5677-CD82-43BB-AF8D-9448F238F58A}"/>
              </a:ext>
            </a:extLst>
          </p:cNvPr>
          <p:cNvSpPr/>
          <p:nvPr userDrawn="1"/>
        </p:nvSpPr>
        <p:spPr>
          <a:xfrm>
            <a:off x="3875379" y="6437655"/>
            <a:ext cx="4441242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id-ID" sz="800" dirty="0">
                <a:latin typeface="Arial" panose="020B0604020202020204" pitchFamily="34" charset="0"/>
              </a:rPr>
              <a:t>Copyright </a:t>
            </a:r>
            <a:r>
              <a:rPr lang="en-US" sz="800" noProof="0" dirty="0">
                <a:latin typeface="Arial" panose="020B0604020202020204" pitchFamily="34" charset="0"/>
              </a:rPr>
              <a:t>Mavenir</a:t>
            </a:r>
            <a:r>
              <a:rPr lang="id-ID" sz="800" dirty="0">
                <a:latin typeface="Arial" panose="020B0604020202020204" pitchFamily="34" charset="0"/>
              </a:rPr>
              <a:t> 2022. Proprietary and Confidential.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0C03BD2-8D43-4E0B-831D-071F0A74F4BC}"/>
              </a:ext>
            </a:extLst>
          </p:cNvPr>
          <p:cNvCxnSpPr>
            <a:cxnSpLocks/>
          </p:cNvCxnSpPr>
          <p:nvPr userDrawn="1"/>
        </p:nvCxnSpPr>
        <p:spPr>
          <a:xfrm>
            <a:off x="667512" y="1501816"/>
            <a:ext cx="479117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54178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ack Triangle">
            <a:extLst>
              <a:ext uri="{FF2B5EF4-FFF2-40B4-BE49-F238E27FC236}">
                <a16:creationId xmlns:a16="http://schemas.microsoft.com/office/drawing/2014/main" id="{61E5B941-8D5B-154E-9C20-E9D139036089}"/>
              </a:ext>
            </a:extLst>
          </p:cNvPr>
          <p:cNvSpPr/>
          <p:nvPr userDrawn="1"/>
        </p:nvSpPr>
        <p:spPr>
          <a:xfrm>
            <a:off x="0" y="0"/>
            <a:ext cx="5943022" cy="6858000"/>
          </a:xfrm>
          <a:custGeom>
            <a:avLst/>
            <a:gdLst>
              <a:gd name="connsiteX0" fmla="*/ 0 w 5943022"/>
              <a:gd name="connsiteY0" fmla="*/ 0 h 6858000"/>
              <a:gd name="connsiteX1" fmla="*/ 3411726 w 5943022"/>
              <a:gd name="connsiteY1" fmla="*/ 0 h 6858000"/>
              <a:gd name="connsiteX2" fmla="*/ 5943022 w 5943022"/>
              <a:gd name="connsiteY2" fmla="*/ 6858000 h 6858000"/>
              <a:gd name="connsiteX3" fmla="*/ 0 w 594302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43022" h="6858000">
                <a:moveTo>
                  <a:pt x="0" y="0"/>
                </a:moveTo>
                <a:lnTo>
                  <a:pt x="3411726" y="0"/>
                </a:lnTo>
                <a:lnTo>
                  <a:pt x="594302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>
              <a:latin typeface="Lato" panose="020F0502020204030203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D201EA9-33C3-428D-B21E-2025D587AE3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9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6781595" cy="6858000"/>
          </a:xfrm>
          <a:custGeom>
            <a:avLst/>
            <a:gdLst>
              <a:gd name="connsiteX0" fmla="*/ 0 w 6781595"/>
              <a:gd name="connsiteY0" fmla="*/ 0 h 6858000"/>
              <a:gd name="connsiteX1" fmla="*/ 6781595 w 6781595"/>
              <a:gd name="connsiteY1" fmla="*/ 0 h 6858000"/>
              <a:gd name="connsiteX2" fmla="*/ 6781595 w 6781595"/>
              <a:gd name="connsiteY2" fmla="*/ 2086 h 6858000"/>
              <a:gd name="connsiteX3" fmla="*/ 3455650 w 6781595"/>
              <a:gd name="connsiteY3" fmla="*/ 6858000 h 6858000"/>
              <a:gd name="connsiteX4" fmla="*/ 0 w 6781595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81595" h="6858000">
                <a:moveTo>
                  <a:pt x="0" y="0"/>
                </a:moveTo>
                <a:lnTo>
                  <a:pt x="6781595" y="0"/>
                </a:lnTo>
                <a:lnTo>
                  <a:pt x="6781595" y="2086"/>
                </a:lnTo>
                <a:lnTo>
                  <a:pt x="34556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</p:pic>
      <p:sp>
        <p:nvSpPr>
          <p:cNvPr id="3" name="Copyright Line">
            <a:extLst>
              <a:ext uri="{FF2B5EF4-FFF2-40B4-BE49-F238E27FC236}">
                <a16:creationId xmlns:a16="http://schemas.microsoft.com/office/drawing/2014/main" id="{557AB962-4B3A-934B-9BE1-216CC1708EC5}"/>
              </a:ext>
            </a:extLst>
          </p:cNvPr>
          <p:cNvSpPr/>
          <p:nvPr userDrawn="1"/>
        </p:nvSpPr>
        <p:spPr>
          <a:xfrm>
            <a:off x="7551174" y="6382644"/>
            <a:ext cx="4267200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  <a:defRPr/>
            </a:pPr>
            <a:r>
              <a:rPr lang="en-US" sz="800" noProof="0" dirty="0">
                <a:latin typeface="Arial" panose="020B0604020202020204" pitchFamily="34" charset="0"/>
              </a:rPr>
              <a:t>Copyright Mavenir 2022. Proprietary and Confidential.</a:t>
            </a:r>
          </a:p>
        </p:txBody>
      </p:sp>
      <p:pic>
        <p:nvPicPr>
          <p:cNvPr id="7" name="Mavenir Logo">
            <a:extLst>
              <a:ext uri="{FF2B5EF4-FFF2-40B4-BE49-F238E27FC236}">
                <a16:creationId xmlns:a16="http://schemas.microsoft.com/office/drawing/2014/main" id="{3A014D10-0698-F24A-B3DD-36158F04901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09236" y="932688"/>
            <a:ext cx="2737561" cy="649224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2523365-DEFE-4B1A-AECE-A475C182CEC6}"/>
              </a:ext>
            </a:extLst>
          </p:cNvPr>
          <p:cNvCxnSpPr>
            <a:cxnSpLocks/>
          </p:cNvCxnSpPr>
          <p:nvPr userDrawn="1"/>
        </p:nvCxnSpPr>
        <p:spPr>
          <a:xfrm>
            <a:off x="11189110" y="4198965"/>
            <a:ext cx="479117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EC8C8F48-0B9C-004E-B186-D7A13B4587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022" y="2824177"/>
            <a:ext cx="5875352" cy="1274195"/>
          </a:xfrm>
        </p:spPr>
        <p:txBody>
          <a:bodyPr wrap="square" anchor="b" anchorCtr="0">
            <a:spAutoFit/>
          </a:bodyPr>
          <a:lstStyle>
            <a:lvl1pPr algn="r">
              <a:lnSpc>
                <a:spcPct val="90000"/>
              </a:lnSpc>
              <a:defRPr sz="46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076BCE6F-6E3D-4DF8-8E0D-4E736B07208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43022" y="4223904"/>
            <a:ext cx="5875352" cy="496996"/>
          </a:xfrm>
        </p:spPr>
        <p:txBody>
          <a:bodyPr>
            <a:spAutoFit/>
          </a:bodyPr>
          <a:lstStyle>
            <a:lvl1pPr marL="0" indent="0" algn="r">
              <a:lnSpc>
                <a:spcPct val="15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2822236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Image_6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911;p46">
            <a:extLst>
              <a:ext uri="{FF2B5EF4-FFF2-40B4-BE49-F238E27FC236}">
                <a16:creationId xmlns:a16="http://schemas.microsoft.com/office/drawing/2014/main" id="{7663401D-E704-644B-A75C-7E6994498B31}"/>
              </a:ext>
            </a:extLst>
          </p:cNvPr>
          <p:cNvSpPr/>
          <p:nvPr userDrawn="1"/>
        </p:nvSpPr>
        <p:spPr>
          <a:xfrm rot="5400000" flipH="1">
            <a:off x="4176038" y="4181249"/>
            <a:ext cx="1797842" cy="3560652"/>
          </a:xfrm>
          <a:custGeom>
            <a:avLst/>
            <a:gdLst/>
            <a:ahLst/>
            <a:cxnLst/>
            <a:rect l="l" t="t" r="r" b="b"/>
            <a:pathLst>
              <a:path w="1696902" h="3422696" extrusionOk="0">
                <a:moveTo>
                  <a:pt x="0" y="0"/>
                </a:moveTo>
                <a:lnTo>
                  <a:pt x="1696902" y="1696902"/>
                </a:lnTo>
                <a:lnTo>
                  <a:pt x="1696902" y="1725794"/>
                </a:lnTo>
                <a:lnTo>
                  <a:pt x="0" y="342269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48EB285-57D6-2D48-A429-DBC9601D2B9F}"/>
              </a:ext>
            </a:extLst>
          </p:cNvPr>
          <p:cNvSpPr/>
          <p:nvPr userDrawn="1"/>
        </p:nvSpPr>
        <p:spPr>
          <a:xfrm>
            <a:off x="6694779" y="6446281"/>
            <a:ext cx="4441242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id-ID" sz="800" dirty="0">
                <a:latin typeface="Arial" panose="020B0604020202020204" pitchFamily="34" charset="0"/>
              </a:rPr>
              <a:t>Copyright </a:t>
            </a:r>
            <a:r>
              <a:rPr lang="en-US" sz="800" noProof="0" dirty="0">
                <a:latin typeface="Arial" panose="020B0604020202020204" pitchFamily="34" charset="0"/>
              </a:rPr>
              <a:t>Mavenir</a:t>
            </a:r>
            <a:r>
              <a:rPr lang="id-ID" sz="800" dirty="0">
                <a:latin typeface="Arial" panose="020B0604020202020204" pitchFamily="34" charset="0"/>
              </a:rPr>
              <a:t> 2022. Proprietary and Confidential.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D994A9DC-2E08-7B4D-8A05-C4CE0B5334B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70120" y="6425642"/>
            <a:ext cx="1325880" cy="273272"/>
          </a:xfrm>
          <a:prstGeom prst="rect">
            <a:avLst/>
          </a:prstGeom>
        </p:spPr>
      </p:pic>
      <p:sp>
        <p:nvSpPr>
          <p:cNvPr id="15" name="Title Placeholder 2">
            <a:extLst>
              <a:ext uri="{FF2B5EF4-FFF2-40B4-BE49-F238E27FC236}">
                <a16:creationId xmlns:a16="http://schemas.microsoft.com/office/drawing/2014/main" id="{BA7F62AA-0EDC-124F-BBE2-973E3539306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23176" y="833120"/>
            <a:ext cx="4835144" cy="1093170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8" name="Picture Placeholder 6" descr="A picture containing text&#10;&#10;Description automatically generated">
            <a:extLst>
              <a:ext uri="{FF2B5EF4-FFF2-40B4-BE49-F238E27FC236}">
                <a16:creationId xmlns:a16="http://schemas.microsoft.com/office/drawing/2014/main" id="{3A949E19-2EF6-3440-98F2-C0F96121326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email">
            <a:alphaModFix amt="9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6810983" cy="6858000"/>
          </a:xfrm>
          <a:prstGeom prst="homePlate">
            <a:avLst/>
          </a:prstGeom>
          <a:solidFill>
            <a:schemeClr val="bg2"/>
          </a:solidFill>
        </p:spPr>
      </p:pic>
      <p:sp>
        <p:nvSpPr>
          <p:cNvPr id="12" name="Slide Number">
            <a:extLst>
              <a:ext uri="{FF2B5EF4-FFF2-40B4-BE49-F238E27FC236}">
                <a16:creationId xmlns:a16="http://schemas.microsoft.com/office/drawing/2014/main" id="{37693D5B-AF25-45B3-9216-C28558A68042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b" anchorCtr="0">
            <a:noAutofit/>
          </a:bodyPr>
          <a:lstStyle/>
          <a:p>
            <a:pPr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latin typeface="Arial" panose="020B0604020202020204" pitchFamily="34" charset="0"/>
              </a:rPr>
              <a:pPr>
                <a:lnSpc>
                  <a:spcPct val="100000"/>
                </a:lnSpc>
                <a:defRPr/>
              </a:pPr>
              <a:t>‹#›</a:t>
            </a:fld>
            <a:endParaRPr lang="id-ID" sz="800" dirty="0">
              <a:latin typeface="Arial" panose="020B0604020202020204" pitchFamily="34" charset="0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1AA3F5D-83C5-4E09-A164-344C05D1B361}"/>
              </a:ext>
            </a:extLst>
          </p:cNvPr>
          <p:cNvCxnSpPr>
            <a:cxnSpLocks/>
          </p:cNvCxnSpPr>
          <p:nvPr userDrawn="1"/>
        </p:nvCxnSpPr>
        <p:spPr>
          <a:xfrm>
            <a:off x="7159751" y="2008688"/>
            <a:ext cx="621792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E1802DEF-DE2B-42AE-AE85-459D5AF7C35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23815" y="2075866"/>
            <a:ext cx="4838005" cy="396875"/>
          </a:xfrm>
        </p:spPr>
        <p:txBody>
          <a:bodyPr lIns="9144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Example Subtitle</a:t>
            </a:r>
          </a:p>
        </p:txBody>
      </p:sp>
      <p:sp>
        <p:nvSpPr>
          <p:cNvPr id="16" name="Content Placeholder 19">
            <a:extLst>
              <a:ext uri="{FF2B5EF4-FFF2-40B4-BE49-F238E27FC236}">
                <a16:creationId xmlns:a16="http://schemas.microsoft.com/office/drawing/2014/main" id="{B4E67EAC-C28E-49EA-A07F-117515DCCD1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123176" y="2472741"/>
            <a:ext cx="4835144" cy="3143056"/>
          </a:xfrm>
        </p:spPr>
        <p:txBody>
          <a:bodyPr/>
          <a:lstStyle>
            <a:lvl1pPr marL="0" indent="-283464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defRPr sz="1400"/>
            </a:lvl1pPr>
            <a:lvl2pPr marL="740664" indent="-283464">
              <a:spcBef>
                <a:spcPts val="1200"/>
              </a:spcBef>
              <a:defRPr sz="1200"/>
            </a:lvl2pPr>
            <a:lvl3pPr marL="854075" indent="-223838">
              <a:spcBef>
                <a:spcPts val="600"/>
              </a:spcBef>
              <a:defRPr sz="1200"/>
            </a:lvl3pPr>
            <a:lvl4pPr marL="1027113" indent="-217488">
              <a:spcBef>
                <a:spcPts val="600"/>
              </a:spcBef>
              <a:defRPr sz="1200"/>
            </a:lvl4pPr>
            <a:lvl5pPr marL="1198563" indent="-219075">
              <a:spcBef>
                <a:spcPts val="600"/>
              </a:spcBef>
              <a:defRPr sz="1200"/>
            </a:lvl5pPr>
          </a:lstStyle>
          <a:p>
            <a:pPr lvl="0"/>
            <a:r>
              <a:rPr lang="en-US" noProof="0" dirty="0"/>
              <a:t>First Level Point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064719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Image_6_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911;p46">
            <a:extLst>
              <a:ext uri="{FF2B5EF4-FFF2-40B4-BE49-F238E27FC236}">
                <a16:creationId xmlns:a16="http://schemas.microsoft.com/office/drawing/2014/main" id="{7FF6DDD5-6230-184C-AE0E-D154E2A26C2F}"/>
              </a:ext>
            </a:extLst>
          </p:cNvPr>
          <p:cNvSpPr/>
          <p:nvPr userDrawn="1"/>
        </p:nvSpPr>
        <p:spPr>
          <a:xfrm rot="5400000" flipH="1">
            <a:off x="4176038" y="4181249"/>
            <a:ext cx="1797842" cy="3560652"/>
          </a:xfrm>
          <a:custGeom>
            <a:avLst/>
            <a:gdLst/>
            <a:ahLst/>
            <a:cxnLst/>
            <a:rect l="l" t="t" r="r" b="b"/>
            <a:pathLst>
              <a:path w="1696902" h="3422696" extrusionOk="0">
                <a:moveTo>
                  <a:pt x="0" y="0"/>
                </a:moveTo>
                <a:lnTo>
                  <a:pt x="1696902" y="1696902"/>
                </a:lnTo>
                <a:lnTo>
                  <a:pt x="1696902" y="1725794"/>
                </a:lnTo>
                <a:lnTo>
                  <a:pt x="0" y="342269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48EB285-57D6-2D48-A429-DBC9601D2B9F}"/>
              </a:ext>
            </a:extLst>
          </p:cNvPr>
          <p:cNvSpPr/>
          <p:nvPr userDrawn="1"/>
        </p:nvSpPr>
        <p:spPr>
          <a:xfrm>
            <a:off x="6694779" y="6446281"/>
            <a:ext cx="4441242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id-ID" sz="800" dirty="0">
                <a:latin typeface="Arial" panose="020B0604020202020204" pitchFamily="34" charset="0"/>
              </a:rPr>
              <a:t>Copyright </a:t>
            </a:r>
            <a:r>
              <a:rPr lang="en-US" sz="800" noProof="0" dirty="0">
                <a:latin typeface="Arial" panose="020B0604020202020204" pitchFamily="34" charset="0"/>
              </a:rPr>
              <a:t>Mavenir</a:t>
            </a:r>
            <a:r>
              <a:rPr lang="id-ID" sz="800" dirty="0">
                <a:latin typeface="Arial" panose="020B0604020202020204" pitchFamily="34" charset="0"/>
              </a:rPr>
              <a:t> 2022. Proprietary and Confidential.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D994A9DC-2E08-7B4D-8A05-C4CE0B5334B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70120" y="6425642"/>
            <a:ext cx="1325880" cy="273272"/>
          </a:xfrm>
          <a:prstGeom prst="rect">
            <a:avLst/>
          </a:prstGeom>
        </p:spPr>
      </p:pic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4854151E-2D5B-554B-81AB-6CF843B5033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-1"/>
            <a:ext cx="6810983" cy="6858000"/>
          </a:xfrm>
          <a:prstGeom prst="homePlate">
            <a:avLst/>
          </a:prstGeom>
          <a:solidFill>
            <a:schemeClr val="bg2"/>
          </a:solidFill>
          <a:ln>
            <a:noFill/>
          </a:ln>
        </p:spPr>
        <p:txBody>
          <a:bodyPr wrap="square" tIns="1005840" anchor="ctr" anchorCtr="0">
            <a:noAutofit/>
          </a:bodyPr>
          <a:lstStyle>
            <a:lvl1pPr>
              <a:defRPr/>
            </a:lvl1pPr>
          </a:lstStyle>
          <a:p>
            <a:r>
              <a:rPr lang="en-US" dirty="0"/>
              <a:t>Click icon above to add picture or drag and drop image onto this shape</a:t>
            </a:r>
          </a:p>
        </p:txBody>
      </p:sp>
      <p:sp>
        <p:nvSpPr>
          <p:cNvPr id="15" name="Title Placeholder 2">
            <a:extLst>
              <a:ext uri="{FF2B5EF4-FFF2-40B4-BE49-F238E27FC236}">
                <a16:creationId xmlns:a16="http://schemas.microsoft.com/office/drawing/2014/main" id="{BA7F62AA-0EDC-124F-BBE2-973E3539306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23176" y="843280"/>
            <a:ext cx="4835144" cy="1083010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Slide Number">
            <a:extLst>
              <a:ext uri="{FF2B5EF4-FFF2-40B4-BE49-F238E27FC236}">
                <a16:creationId xmlns:a16="http://schemas.microsoft.com/office/drawing/2014/main" id="{4869220A-5EC2-44A2-91B9-4D0B7F3B784C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b" anchorCtr="0">
            <a:noAutofit/>
          </a:bodyPr>
          <a:lstStyle/>
          <a:p>
            <a:pPr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latin typeface="Arial" panose="020B0604020202020204" pitchFamily="34" charset="0"/>
              </a:rPr>
              <a:pPr>
                <a:lnSpc>
                  <a:spcPct val="100000"/>
                </a:lnSpc>
                <a:defRPr/>
              </a:pPr>
              <a:t>‹#›</a:t>
            </a:fld>
            <a:endParaRPr lang="id-ID" sz="800" dirty="0">
              <a:latin typeface="Arial" panose="020B0604020202020204" pitchFamily="34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A0E9DDF-F25D-4665-B47C-480A46DE88AE}"/>
              </a:ext>
            </a:extLst>
          </p:cNvPr>
          <p:cNvCxnSpPr>
            <a:cxnSpLocks/>
          </p:cNvCxnSpPr>
          <p:nvPr userDrawn="1"/>
        </p:nvCxnSpPr>
        <p:spPr>
          <a:xfrm>
            <a:off x="7159751" y="2008688"/>
            <a:ext cx="621792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39DFC01B-7F5B-49C6-A128-13B5C20150F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23815" y="2075866"/>
            <a:ext cx="4838005" cy="396875"/>
          </a:xfrm>
        </p:spPr>
        <p:txBody>
          <a:bodyPr lIns="9144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Example Subtitle</a:t>
            </a:r>
          </a:p>
        </p:txBody>
      </p:sp>
      <p:sp>
        <p:nvSpPr>
          <p:cNvPr id="17" name="Content Placeholder 19">
            <a:extLst>
              <a:ext uri="{FF2B5EF4-FFF2-40B4-BE49-F238E27FC236}">
                <a16:creationId xmlns:a16="http://schemas.microsoft.com/office/drawing/2014/main" id="{3E1389B2-D15F-4A76-91A2-C61BD6FE1796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123176" y="2472741"/>
            <a:ext cx="4835144" cy="3143056"/>
          </a:xfrm>
        </p:spPr>
        <p:txBody>
          <a:bodyPr/>
          <a:lstStyle>
            <a:lvl1pPr marL="0" indent="-283464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defRPr sz="1400"/>
            </a:lvl1pPr>
            <a:lvl2pPr marL="740664" indent="-283464">
              <a:spcBef>
                <a:spcPts val="1200"/>
              </a:spcBef>
              <a:defRPr sz="1200"/>
            </a:lvl2pPr>
            <a:lvl3pPr marL="854075" indent="-223838">
              <a:spcBef>
                <a:spcPts val="600"/>
              </a:spcBef>
              <a:defRPr sz="1200"/>
            </a:lvl3pPr>
            <a:lvl4pPr marL="1027113" indent="-217488">
              <a:spcBef>
                <a:spcPts val="600"/>
              </a:spcBef>
              <a:defRPr sz="1200"/>
            </a:lvl4pPr>
            <a:lvl5pPr marL="1198563" indent="-219075">
              <a:spcBef>
                <a:spcPts val="600"/>
              </a:spcBef>
              <a:defRPr sz="1200"/>
            </a:lvl5pPr>
          </a:lstStyle>
          <a:p>
            <a:pPr lvl="0"/>
            <a:r>
              <a:rPr lang="en-US" noProof="0" dirty="0"/>
              <a:t>First Level Point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28273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Image_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92;p23">
            <a:extLst>
              <a:ext uri="{FF2B5EF4-FFF2-40B4-BE49-F238E27FC236}">
                <a16:creationId xmlns:a16="http://schemas.microsoft.com/office/drawing/2014/main" id="{4AD01AC6-51FE-F74E-A413-28977B050EB6}"/>
              </a:ext>
            </a:extLst>
          </p:cNvPr>
          <p:cNvSpPr/>
          <p:nvPr userDrawn="1"/>
        </p:nvSpPr>
        <p:spPr>
          <a:xfrm>
            <a:off x="0" y="0"/>
            <a:ext cx="5943022" cy="6858000"/>
          </a:xfrm>
          <a:custGeom>
            <a:avLst/>
            <a:gdLst/>
            <a:ahLst/>
            <a:cxnLst/>
            <a:rect l="l" t="t" r="r" b="b"/>
            <a:pathLst>
              <a:path w="5943022" h="6858000" extrusionOk="0">
                <a:moveTo>
                  <a:pt x="0" y="0"/>
                </a:moveTo>
                <a:lnTo>
                  <a:pt x="3411726" y="0"/>
                </a:lnTo>
                <a:lnTo>
                  <a:pt x="594302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7" name="Picture 16" descr="A picture containing indoor, person, plastic&#10;&#10;Description automatically generated">
            <a:extLst>
              <a:ext uri="{FF2B5EF4-FFF2-40B4-BE49-F238E27FC236}">
                <a16:creationId xmlns:a16="http://schemas.microsoft.com/office/drawing/2014/main" id="{7CF8EA6B-8930-6E49-AB32-C5CBB4014A9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"/>
            <a:ext cx="6789905" cy="6857999"/>
          </a:xfrm>
          <a:custGeom>
            <a:avLst/>
            <a:gdLst>
              <a:gd name="connsiteX0" fmla="*/ 0 w 6789905"/>
              <a:gd name="connsiteY0" fmla="*/ 0 h 6857999"/>
              <a:gd name="connsiteX1" fmla="*/ 6789905 w 6789905"/>
              <a:gd name="connsiteY1" fmla="*/ 0 h 6857999"/>
              <a:gd name="connsiteX2" fmla="*/ 6789905 w 6789905"/>
              <a:gd name="connsiteY2" fmla="*/ 7566 h 6857999"/>
              <a:gd name="connsiteX3" fmla="*/ 3458223 w 6789905"/>
              <a:gd name="connsiteY3" fmla="*/ 6857999 h 6857999"/>
              <a:gd name="connsiteX4" fmla="*/ 0 w 6789905"/>
              <a:gd name="connsiteY4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89905" h="6857999">
                <a:moveTo>
                  <a:pt x="0" y="0"/>
                </a:moveTo>
                <a:lnTo>
                  <a:pt x="6789905" y="0"/>
                </a:lnTo>
                <a:lnTo>
                  <a:pt x="6789905" y="7566"/>
                </a:lnTo>
                <a:lnTo>
                  <a:pt x="3458223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2"/>
          </a:solidFill>
        </p:spPr>
      </p:pic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CCB34059-17C8-B44D-8C3C-600B521D5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1910135"/>
            <a:ext cx="5793005" cy="917258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8BAB695-9483-0B4E-B675-7D57CDD40A96}"/>
              </a:ext>
            </a:extLst>
          </p:cNvPr>
          <p:cNvSpPr/>
          <p:nvPr userDrawn="1"/>
        </p:nvSpPr>
        <p:spPr>
          <a:xfrm>
            <a:off x="6426988" y="6446281"/>
            <a:ext cx="4441242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id-ID" sz="800" dirty="0">
                <a:latin typeface="Arial" panose="020B0604020202020204" pitchFamily="34" charset="0"/>
              </a:rPr>
              <a:t>Copyright </a:t>
            </a:r>
            <a:r>
              <a:rPr lang="en-US" sz="800" noProof="0" dirty="0">
                <a:latin typeface="Arial" panose="020B0604020202020204" pitchFamily="34" charset="0"/>
              </a:rPr>
              <a:t>Mavenir</a:t>
            </a:r>
            <a:r>
              <a:rPr lang="id-ID" sz="800" dirty="0">
                <a:latin typeface="Arial" panose="020B0604020202020204" pitchFamily="34" charset="0"/>
              </a:rPr>
              <a:t> 2022. Proprietary and Confidential.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AFA52139-7242-F749-A48E-F0C746C200B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34538" y="6425642"/>
            <a:ext cx="1325880" cy="273272"/>
          </a:xfrm>
          <a:prstGeom prst="rect">
            <a:avLst/>
          </a:prstGeom>
        </p:spPr>
      </p:pic>
      <p:sp>
        <p:nvSpPr>
          <p:cNvPr id="10" name="Rectangle 1">
            <a:extLst>
              <a:ext uri="{FF2B5EF4-FFF2-40B4-BE49-F238E27FC236}">
                <a16:creationId xmlns:a16="http://schemas.microsoft.com/office/drawing/2014/main" id="{2CCD78B3-95D4-6A4D-9837-754A791D5E07}"/>
              </a:ext>
            </a:extLst>
          </p:cNvPr>
          <p:cNvSpPr/>
          <p:nvPr userDrawn="1"/>
        </p:nvSpPr>
        <p:spPr>
          <a:xfrm>
            <a:off x="0" y="0"/>
            <a:ext cx="958646" cy="1897624"/>
          </a:xfrm>
          <a:custGeom>
            <a:avLst/>
            <a:gdLst>
              <a:gd name="connsiteX0" fmla="*/ 0 w 958646"/>
              <a:gd name="connsiteY0" fmla="*/ 0 h 1897624"/>
              <a:gd name="connsiteX1" fmla="*/ 958646 w 958646"/>
              <a:gd name="connsiteY1" fmla="*/ 0 h 1897624"/>
              <a:gd name="connsiteX2" fmla="*/ 958646 w 958646"/>
              <a:gd name="connsiteY2" fmla="*/ 1897624 h 1897624"/>
              <a:gd name="connsiteX3" fmla="*/ 0 w 958646"/>
              <a:gd name="connsiteY3" fmla="*/ 1897624 h 1897624"/>
              <a:gd name="connsiteX4" fmla="*/ 0 w 958646"/>
              <a:gd name="connsiteY4" fmla="*/ 0 h 1897624"/>
              <a:gd name="connsiteX0" fmla="*/ 0 w 958646"/>
              <a:gd name="connsiteY0" fmla="*/ 0 h 1897624"/>
              <a:gd name="connsiteX1" fmla="*/ 958646 w 958646"/>
              <a:gd name="connsiteY1" fmla="*/ 0 h 1897624"/>
              <a:gd name="connsiteX2" fmla="*/ 0 w 958646"/>
              <a:gd name="connsiteY2" fmla="*/ 1897624 h 1897624"/>
              <a:gd name="connsiteX3" fmla="*/ 0 w 958646"/>
              <a:gd name="connsiteY3" fmla="*/ 0 h 1897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8646" h="1897624">
                <a:moveTo>
                  <a:pt x="0" y="0"/>
                </a:moveTo>
                <a:lnTo>
                  <a:pt x="958646" y="0"/>
                </a:lnTo>
                <a:lnTo>
                  <a:pt x="0" y="1897624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33FECA6E-4153-44C1-B8EE-DD737A009525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b" anchorCtr="0">
            <a:noAutofit/>
          </a:bodyPr>
          <a:lstStyle/>
          <a:p>
            <a:pPr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latin typeface="Arial" panose="020B0604020202020204" pitchFamily="34" charset="0"/>
              </a:rPr>
              <a:pPr>
                <a:lnSpc>
                  <a:spcPct val="100000"/>
                </a:lnSpc>
                <a:defRPr/>
              </a:pPr>
              <a:t>‹#›</a:t>
            </a:fld>
            <a:endParaRPr lang="id-ID" sz="800" dirty="0">
              <a:latin typeface="Arial" panose="020B0604020202020204" pitchFamily="34" charset="0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BFF6C3E-1A4A-478A-8D66-170D5533CF53}"/>
              </a:ext>
            </a:extLst>
          </p:cNvPr>
          <p:cNvCxnSpPr>
            <a:cxnSpLocks/>
          </p:cNvCxnSpPr>
          <p:nvPr userDrawn="1"/>
        </p:nvCxnSpPr>
        <p:spPr>
          <a:xfrm>
            <a:off x="6149474" y="2947523"/>
            <a:ext cx="479117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0EAD9395-4301-47FC-A292-DB56CE22B4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53414" y="3121219"/>
            <a:ext cx="5532330" cy="396875"/>
          </a:xfrm>
        </p:spPr>
        <p:txBody>
          <a:bodyPr lIns="9144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Example Subtitle</a:t>
            </a:r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F054B6D2-CAE7-4E43-978D-9FAD84DC2EA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052774" y="3518094"/>
            <a:ext cx="5540143" cy="2430516"/>
          </a:xfrm>
        </p:spPr>
        <p:txBody>
          <a:bodyPr/>
          <a:lstStyle>
            <a:lvl1pPr marL="0" indent="-283464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defRPr sz="1400"/>
            </a:lvl1pPr>
            <a:lvl2pPr marL="740664" indent="-283464">
              <a:spcBef>
                <a:spcPts val="1200"/>
              </a:spcBef>
              <a:defRPr sz="1200"/>
            </a:lvl2pPr>
            <a:lvl3pPr marL="854075" indent="-223838">
              <a:spcBef>
                <a:spcPts val="600"/>
              </a:spcBef>
              <a:defRPr sz="1200"/>
            </a:lvl3pPr>
            <a:lvl4pPr marL="1027113" indent="-217488">
              <a:spcBef>
                <a:spcPts val="600"/>
              </a:spcBef>
              <a:defRPr sz="1200"/>
            </a:lvl4pPr>
            <a:lvl5pPr marL="1198563" indent="-219075">
              <a:spcBef>
                <a:spcPts val="600"/>
              </a:spcBef>
              <a:defRPr sz="1200"/>
            </a:lvl5pPr>
          </a:lstStyle>
          <a:p>
            <a:pPr lvl="0"/>
            <a:r>
              <a:rPr lang="en-US" noProof="0" dirty="0"/>
              <a:t>First Level Point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6782623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Image_7_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92;p23">
            <a:extLst>
              <a:ext uri="{FF2B5EF4-FFF2-40B4-BE49-F238E27FC236}">
                <a16:creationId xmlns:a16="http://schemas.microsoft.com/office/drawing/2014/main" id="{4AD01AC6-51FE-F74E-A413-28977B050EB6}"/>
              </a:ext>
            </a:extLst>
          </p:cNvPr>
          <p:cNvSpPr/>
          <p:nvPr userDrawn="1"/>
        </p:nvSpPr>
        <p:spPr>
          <a:xfrm>
            <a:off x="0" y="0"/>
            <a:ext cx="5943022" cy="6858000"/>
          </a:xfrm>
          <a:custGeom>
            <a:avLst/>
            <a:gdLst/>
            <a:ahLst/>
            <a:cxnLst/>
            <a:rect l="l" t="t" r="r" b="b"/>
            <a:pathLst>
              <a:path w="5943022" h="6858000" extrusionOk="0">
                <a:moveTo>
                  <a:pt x="0" y="0"/>
                </a:moveTo>
                <a:lnTo>
                  <a:pt x="3411726" y="0"/>
                </a:lnTo>
                <a:lnTo>
                  <a:pt x="594302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CCB34059-17C8-B44D-8C3C-600B521D5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1910135"/>
            <a:ext cx="5793005" cy="917258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8BAB695-9483-0B4E-B675-7D57CDD40A96}"/>
              </a:ext>
            </a:extLst>
          </p:cNvPr>
          <p:cNvSpPr/>
          <p:nvPr userDrawn="1"/>
        </p:nvSpPr>
        <p:spPr>
          <a:xfrm>
            <a:off x="6426988" y="6446281"/>
            <a:ext cx="4441242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id-ID" sz="800" dirty="0">
                <a:latin typeface="Arial" panose="020B0604020202020204" pitchFamily="34" charset="0"/>
              </a:rPr>
              <a:t>Copyright </a:t>
            </a:r>
            <a:r>
              <a:rPr lang="en-US" sz="800" noProof="0" dirty="0">
                <a:latin typeface="Arial" panose="020B0604020202020204" pitchFamily="34" charset="0"/>
              </a:rPr>
              <a:t>Mavenir</a:t>
            </a:r>
            <a:r>
              <a:rPr lang="id-ID" sz="800" dirty="0">
                <a:latin typeface="Arial" panose="020B0604020202020204" pitchFamily="34" charset="0"/>
              </a:rPr>
              <a:t> 2022. Proprietary and Confidential.</a:t>
            </a:r>
          </a:p>
        </p:txBody>
      </p:sp>
      <p:sp>
        <p:nvSpPr>
          <p:cNvPr id="17" name="Rectangle 1">
            <a:extLst>
              <a:ext uri="{FF2B5EF4-FFF2-40B4-BE49-F238E27FC236}">
                <a16:creationId xmlns:a16="http://schemas.microsoft.com/office/drawing/2014/main" id="{9936EE6D-0A75-5F40-ACA8-4DD518E3D25F}"/>
              </a:ext>
            </a:extLst>
          </p:cNvPr>
          <p:cNvSpPr/>
          <p:nvPr userDrawn="1"/>
        </p:nvSpPr>
        <p:spPr>
          <a:xfrm>
            <a:off x="0" y="0"/>
            <a:ext cx="958646" cy="1897624"/>
          </a:xfrm>
          <a:custGeom>
            <a:avLst/>
            <a:gdLst>
              <a:gd name="connsiteX0" fmla="*/ 0 w 958646"/>
              <a:gd name="connsiteY0" fmla="*/ 0 h 1897624"/>
              <a:gd name="connsiteX1" fmla="*/ 958646 w 958646"/>
              <a:gd name="connsiteY1" fmla="*/ 0 h 1897624"/>
              <a:gd name="connsiteX2" fmla="*/ 958646 w 958646"/>
              <a:gd name="connsiteY2" fmla="*/ 1897624 h 1897624"/>
              <a:gd name="connsiteX3" fmla="*/ 0 w 958646"/>
              <a:gd name="connsiteY3" fmla="*/ 1897624 h 1897624"/>
              <a:gd name="connsiteX4" fmla="*/ 0 w 958646"/>
              <a:gd name="connsiteY4" fmla="*/ 0 h 1897624"/>
              <a:gd name="connsiteX0" fmla="*/ 0 w 958646"/>
              <a:gd name="connsiteY0" fmla="*/ 0 h 1897624"/>
              <a:gd name="connsiteX1" fmla="*/ 958646 w 958646"/>
              <a:gd name="connsiteY1" fmla="*/ 0 h 1897624"/>
              <a:gd name="connsiteX2" fmla="*/ 0 w 958646"/>
              <a:gd name="connsiteY2" fmla="*/ 1897624 h 1897624"/>
              <a:gd name="connsiteX3" fmla="*/ 0 w 958646"/>
              <a:gd name="connsiteY3" fmla="*/ 0 h 1897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8646" h="1897624">
                <a:moveTo>
                  <a:pt x="0" y="0"/>
                </a:moveTo>
                <a:lnTo>
                  <a:pt x="958646" y="0"/>
                </a:lnTo>
                <a:lnTo>
                  <a:pt x="0" y="1897624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78540598-063C-5E40-8813-CDBD789410A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2"/>
            <a:ext cx="6789907" cy="6857999"/>
          </a:xfrm>
          <a:custGeom>
            <a:avLst/>
            <a:gdLst>
              <a:gd name="connsiteX0" fmla="*/ 0 w 6789907"/>
              <a:gd name="connsiteY0" fmla="*/ 0 h 6857999"/>
              <a:gd name="connsiteX1" fmla="*/ 1 w 6789907"/>
              <a:gd name="connsiteY1" fmla="*/ 0 h 6857999"/>
              <a:gd name="connsiteX2" fmla="*/ 1 w 6789907"/>
              <a:gd name="connsiteY2" fmla="*/ 1897623 h 6857999"/>
              <a:gd name="connsiteX3" fmla="*/ 958647 w 6789907"/>
              <a:gd name="connsiteY3" fmla="*/ 0 h 6857999"/>
              <a:gd name="connsiteX4" fmla="*/ 6789907 w 6789907"/>
              <a:gd name="connsiteY4" fmla="*/ 0 h 6857999"/>
              <a:gd name="connsiteX5" fmla="*/ 3449324 w 6789907"/>
              <a:gd name="connsiteY5" fmla="*/ 6857999 h 6857999"/>
              <a:gd name="connsiteX6" fmla="*/ 0 w 6789907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89907" h="6857999">
                <a:moveTo>
                  <a:pt x="0" y="0"/>
                </a:moveTo>
                <a:lnTo>
                  <a:pt x="1" y="0"/>
                </a:lnTo>
                <a:lnTo>
                  <a:pt x="1" y="1897623"/>
                </a:lnTo>
                <a:lnTo>
                  <a:pt x="958647" y="0"/>
                </a:lnTo>
                <a:lnTo>
                  <a:pt x="6789907" y="0"/>
                </a:lnTo>
                <a:lnTo>
                  <a:pt x="3449324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1280160" rIns="2194560" anchor="ctr" anchorCtr="0">
            <a:noAutofit/>
          </a:bodyPr>
          <a:lstStyle/>
          <a:p>
            <a:r>
              <a:rPr lang="en-US" dirty="0"/>
              <a:t>Click icon above to add picture or drag and drop image onto this shape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AFA52139-7242-F749-A48E-F0C746C200B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34538" y="6425642"/>
            <a:ext cx="1325880" cy="273272"/>
          </a:xfrm>
          <a:prstGeom prst="rect">
            <a:avLst/>
          </a:prstGeom>
        </p:spPr>
      </p:pic>
      <p:sp>
        <p:nvSpPr>
          <p:cNvPr id="11" name="Slide Number">
            <a:extLst>
              <a:ext uri="{FF2B5EF4-FFF2-40B4-BE49-F238E27FC236}">
                <a16:creationId xmlns:a16="http://schemas.microsoft.com/office/drawing/2014/main" id="{F4AE56C6-5AFF-41A1-B50A-A72A10FD8DC7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b" anchorCtr="0">
            <a:noAutofit/>
          </a:bodyPr>
          <a:lstStyle/>
          <a:p>
            <a:pPr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latin typeface="Arial" panose="020B0604020202020204" pitchFamily="34" charset="0"/>
              </a:rPr>
              <a:pPr>
                <a:lnSpc>
                  <a:spcPct val="100000"/>
                </a:lnSpc>
                <a:defRPr/>
              </a:pPr>
              <a:t>‹#›</a:t>
            </a:fld>
            <a:endParaRPr lang="id-ID" sz="8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806080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Image_8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ight Triangle 5">
            <a:extLst>
              <a:ext uri="{FF2B5EF4-FFF2-40B4-BE49-F238E27FC236}">
                <a16:creationId xmlns:a16="http://schemas.microsoft.com/office/drawing/2014/main" id="{2CE9B6F7-2BF6-A546-9AF4-265AA2064627}"/>
              </a:ext>
            </a:extLst>
          </p:cNvPr>
          <p:cNvSpPr/>
          <p:nvPr userDrawn="1"/>
        </p:nvSpPr>
        <p:spPr>
          <a:xfrm rot="10800000">
            <a:off x="10859589" y="0"/>
            <a:ext cx="1332411" cy="1332411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 descr="A person in a car talking on a cell phone&#10;&#10;Description automatically generated with medium confidence">
            <a:extLst>
              <a:ext uri="{FF2B5EF4-FFF2-40B4-BE49-F238E27FC236}">
                <a16:creationId xmlns:a16="http://schemas.microsoft.com/office/drawing/2014/main" id="{17AEE06F-4D82-9848-8287-538D41E2AE3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870963" y="0"/>
            <a:ext cx="6321036" cy="6857998"/>
          </a:xfrm>
          <a:custGeom>
            <a:avLst/>
            <a:gdLst>
              <a:gd name="connsiteX0" fmla="*/ 1958319 w 6321036"/>
              <a:gd name="connsiteY0" fmla="*/ 0 h 6857998"/>
              <a:gd name="connsiteX1" fmla="*/ 6321036 w 6321036"/>
              <a:gd name="connsiteY1" fmla="*/ 0 h 6857998"/>
              <a:gd name="connsiteX2" fmla="*/ 4362716 w 6321036"/>
              <a:gd name="connsiteY2" fmla="*/ 6857998 h 6857998"/>
              <a:gd name="connsiteX3" fmla="*/ 0 w 6321036"/>
              <a:gd name="connsiteY3" fmla="*/ 6857998 h 6857998"/>
              <a:gd name="connsiteX4" fmla="*/ 0 w 6321036"/>
              <a:gd name="connsiteY4" fmla="*/ 6857995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21036" h="6857998">
                <a:moveTo>
                  <a:pt x="1958319" y="0"/>
                </a:moveTo>
                <a:lnTo>
                  <a:pt x="6321036" y="0"/>
                </a:lnTo>
                <a:lnTo>
                  <a:pt x="4362716" y="6857998"/>
                </a:lnTo>
                <a:lnTo>
                  <a:pt x="0" y="6857998"/>
                </a:lnTo>
                <a:lnTo>
                  <a:pt x="0" y="6857995"/>
                </a:lnTo>
                <a:close/>
              </a:path>
            </a:pathLst>
          </a:custGeom>
          <a:solidFill>
            <a:schemeClr val="bg2"/>
          </a:solidFill>
        </p:spPr>
      </p:pic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CCB34059-17C8-B44D-8C3C-600B521D5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784" y="834071"/>
            <a:ext cx="5538214" cy="1163700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Enter Title Here</a:t>
            </a:r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31C3FC15-938D-4013-B257-CC5A0BA64AB9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b" anchorCtr="0">
            <a:noAutofit/>
          </a:bodyPr>
          <a:lstStyle/>
          <a:p>
            <a:pPr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latin typeface="Arial" panose="020B0604020202020204" pitchFamily="34" charset="0"/>
              </a:rPr>
              <a:pPr>
                <a:lnSpc>
                  <a:spcPct val="100000"/>
                </a:lnSpc>
                <a:defRPr/>
              </a:pPr>
              <a:t>‹#›</a:t>
            </a:fld>
            <a:endParaRPr lang="id-ID" sz="800" dirty="0">
              <a:latin typeface="Arial" panose="020B0604020202020204" pitchFamily="34" charset="0"/>
            </a:endParaRPr>
          </a:p>
        </p:txBody>
      </p:sp>
      <p:sp>
        <p:nvSpPr>
          <p:cNvPr id="10" name="Copyright">
            <a:extLst>
              <a:ext uri="{FF2B5EF4-FFF2-40B4-BE49-F238E27FC236}">
                <a16:creationId xmlns:a16="http://schemas.microsoft.com/office/drawing/2014/main" id="{CAA77EFF-A5AF-4BCE-B951-3ACAE02D0847}"/>
              </a:ext>
            </a:extLst>
          </p:cNvPr>
          <p:cNvSpPr txBox="1"/>
          <p:nvPr userDrawn="1"/>
        </p:nvSpPr>
        <p:spPr>
          <a:xfrm>
            <a:off x="1773676" y="6485625"/>
            <a:ext cx="4114799" cy="2560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800" noProof="0" dirty="0"/>
              <a:t>Copyright </a:t>
            </a:r>
            <a:r>
              <a:rPr lang="en-US" sz="800" noProof="0" dirty="0">
                <a:latin typeface="Arial" panose="020B0604020202020204" pitchFamily="34" charset="0"/>
              </a:rPr>
              <a:t>Mavenir</a:t>
            </a:r>
            <a:r>
              <a:rPr lang="en-US" sz="800" noProof="0" dirty="0"/>
              <a:t> 2022. Proprietary and Confidential.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B50AA92-6026-4B57-8ED2-7931C8B8B2E9}"/>
              </a:ext>
            </a:extLst>
          </p:cNvPr>
          <p:cNvCxnSpPr>
            <a:cxnSpLocks/>
          </p:cNvCxnSpPr>
          <p:nvPr userDrawn="1"/>
        </p:nvCxnSpPr>
        <p:spPr>
          <a:xfrm>
            <a:off x="667512" y="2097874"/>
            <a:ext cx="479117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ontent Placeholder 19">
            <a:extLst>
              <a:ext uri="{FF2B5EF4-FFF2-40B4-BE49-F238E27FC236}">
                <a16:creationId xmlns:a16="http://schemas.microsoft.com/office/drawing/2014/main" id="{0C95D484-3A1B-41A1-B6F3-3878FB593996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55626" y="2606789"/>
            <a:ext cx="5431106" cy="3462465"/>
          </a:xfrm>
        </p:spPr>
        <p:txBody>
          <a:bodyPr/>
          <a:lstStyle>
            <a:lvl1pPr marL="0" indent="-283464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defRPr sz="1400"/>
            </a:lvl1pPr>
            <a:lvl2pPr marL="740664" indent="-283464">
              <a:spcBef>
                <a:spcPts val="1200"/>
              </a:spcBef>
              <a:defRPr sz="1200"/>
            </a:lvl2pPr>
            <a:lvl3pPr marL="854075" indent="-223838">
              <a:spcBef>
                <a:spcPts val="600"/>
              </a:spcBef>
              <a:defRPr sz="1200"/>
            </a:lvl3pPr>
            <a:lvl4pPr marL="1027113" indent="-217488">
              <a:spcBef>
                <a:spcPts val="600"/>
              </a:spcBef>
              <a:defRPr sz="1200"/>
            </a:lvl4pPr>
            <a:lvl5pPr marL="1198563" indent="-219075">
              <a:spcBef>
                <a:spcPts val="600"/>
              </a:spcBef>
              <a:defRPr sz="1200"/>
            </a:lvl5pPr>
          </a:lstStyle>
          <a:p>
            <a:pPr lvl="0"/>
            <a:r>
              <a:rPr lang="en-US" noProof="0" dirty="0"/>
              <a:t>First Level Point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8" name="Subhead">
            <a:extLst>
              <a:ext uri="{FF2B5EF4-FFF2-40B4-BE49-F238E27FC236}">
                <a16:creationId xmlns:a16="http://schemas.microsoft.com/office/drawing/2014/main" id="{292B9FC8-329D-407C-8972-8148DD006DD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5856" y="2253048"/>
            <a:ext cx="5538214" cy="341397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628650" indent="0">
              <a:buNone/>
              <a:defRPr/>
            </a:lvl3pPr>
            <a:lvl4pPr marL="809625" indent="0">
              <a:buNone/>
              <a:defRPr/>
            </a:lvl4pPr>
            <a:lvl5pPr marL="979487" indent="0">
              <a:buNone/>
              <a:defRPr/>
            </a:lvl5pPr>
          </a:lstStyle>
          <a:p>
            <a:pPr lvl="0"/>
            <a:r>
              <a:rPr lang="en-US" noProof="0" dirty="0"/>
              <a:t>Subhead Goes Here if Needed</a:t>
            </a:r>
          </a:p>
        </p:txBody>
      </p:sp>
    </p:spTree>
    <p:extLst>
      <p:ext uri="{BB962C8B-B14F-4D97-AF65-F5344CB8AC3E}">
        <p14:creationId xmlns:p14="http://schemas.microsoft.com/office/powerpoint/2010/main" val="365994729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Image_8_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CCB34059-17C8-B44D-8C3C-600B521D5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784" y="834071"/>
            <a:ext cx="5538214" cy="1163700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Enter Title Here</a:t>
            </a:r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2CE9B6F7-2BF6-A546-9AF4-265AA2064627}"/>
              </a:ext>
            </a:extLst>
          </p:cNvPr>
          <p:cNvSpPr/>
          <p:nvPr userDrawn="1"/>
        </p:nvSpPr>
        <p:spPr>
          <a:xfrm rot="10800000">
            <a:off x="10859589" y="0"/>
            <a:ext cx="1332411" cy="1332411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917264C4-00FD-2C4F-9FD2-9E251FD9148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870963" y="2"/>
            <a:ext cx="6321037" cy="6857999"/>
          </a:xfrm>
          <a:custGeom>
            <a:avLst/>
            <a:gdLst>
              <a:gd name="connsiteX0" fmla="*/ 1955146 w 6321037"/>
              <a:gd name="connsiteY0" fmla="*/ 0 h 6857999"/>
              <a:gd name="connsiteX1" fmla="*/ 6315515 w 6321037"/>
              <a:gd name="connsiteY1" fmla="*/ 0 h 6857999"/>
              <a:gd name="connsiteX2" fmla="*/ 4360368 w 6321037"/>
              <a:gd name="connsiteY2" fmla="*/ 6857998 h 6857999"/>
              <a:gd name="connsiteX3" fmla="*/ 6321037 w 6321037"/>
              <a:gd name="connsiteY3" fmla="*/ 6857998 h 6857999"/>
              <a:gd name="connsiteX4" fmla="*/ 6321037 w 6321037"/>
              <a:gd name="connsiteY4" fmla="*/ 6857999 h 6857999"/>
              <a:gd name="connsiteX5" fmla="*/ 0 w 6321037"/>
              <a:gd name="connsiteY5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321037" h="6857999">
                <a:moveTo>
                  <a:pt x="1955146" y="0"/>
                </a:moveTo>
                <a:lnTo>
                  <a:pt x="6315515" y="0"/>
                </a:lnTo>
                <a:lnTo>
                  <a:pt x="4360368" y="6857998"/>
                </a:lnTo>
                <a:lnTo>
                  <a:pt x="6321037" y="6857998"/>
                </a:lnTo>
                <a:lnTo>
                  <a:pt x="6321037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1005840" tIns="1005840" rIns="1097280" anchor="ctr" anchorCtr="0">
            <a:noAutofit/>
          </a:bodyPr>
          <a:lstStyle>
            <a:lvl1pPr>
              <a:defRPr b="0" i="0"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icon above to add picture or drag and drop image onto this shape</a:t>
            </a:r>
          </a:p>
        </p:txBody>
      </p:sp>
      <p:sp>
        <p:nvSpPr>
          <p:cNvPr id="10" name="Slide Number">
            <a:extLst>
              <a:ext uri="{FF2B5EF4-FFF2-40B4-BE49-F238E27FC236}">
                <a16:creationId xmlns:a16="http://schemas.microsoft.com/office/drawing/2014/main" id="{AAD8D2B2-E67B-498E-B073-809F8827DC8B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b" anchorCtr="0">
            <a:noAutofit/>
          </a:bodyPr>
          <a:lstStyle/>
          <a:p>
            <a:pPr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latin typeface="Arial" panose="020B0604020202020204" pitchFamily="34" charset="0"/>
              </a:rPr>
              <a:pPr>
                <a:lnSpc>
                  <a:spcPct val="100000"/>
                </a:lnSpc>
                <a:defRPr/>
              </a:pPr>
              <a:t>‹#›</a:t>
            </a:fld>
            <a:endParaRPr lang="id-ID" sz="800" dirty="0">
              <a:latin typeface="Arial" panose="020B0604020202020204" pitchFamily="34" charset="0"/>
            </a:endParaRPr>
          </a:p>
        </p:txBody>
      </p:sp>
      <p:sp>
        <p:nvSpPr>
          <p:cNvPr id="11" name="Copyright">
            <a:extLst>
              <a:ext uri="{FF2B5EF4-FFF2-40B4-BE49-F238E27FC236}">
                <a16:creationId xmlns:a16="http://schemas.microsoft.com/office/drawing/2014/main" id="{B3D9CFD6-92DC-46EE-87E9-4D5DA07DCD76}"/>
              </a:ext>
            </a:extLst>
          </p:cNvPr>
          <p:cNvSpPr txBox="1"/>
          <p:nvPr userDrawn="1"/>
        </p:nvSpPr>
        <p:spPr>
          <a:xfrm>
            <a:off x="1773676" y="6485625"/>
            <a:ext cx="4114799" cy="2560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800" noProof="0" dirty="0"/>
              <a:t>Copyright </a:t>
            </a:r>
            <a:r>
              <a:rPr lang="en-US" sz="800" noProof="0" dirty="0">
                <a:latin typeface="Arial" panose="020B0604020202020204" pitchFamily="34" charset="0"/>
              </a:rPr>
              <a:t>Mavenir</a:t>
            </a:r>
            <a:r>
              <a:rPr lang="en-US" sz="800" noProof="0" dirty="0"/>
              <a:t> 2022. Proprietary and Confidential.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30C6169-4CE7-47D4-93FC-4E86CD346BE9}"/>
              </a:ext>
            </a:extLst>
          </p:cNvPr>
          <p:cNvCxnSpPr>
            <a:cxnSpLocks/>
          </p:cNvCxnSpPr>
          <p:nvPr userDrawn="1"/>
        </p:nvCxnSpPr>
        <p:spPr>
          <a:xfrm>
            <a:off x="667512" y="2097874"/>
            <a:ext cx="479117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19">
            <a:extLst>
              <a:ext uri="{FF2B5EF4-FFF2-40B4-BE49-F238E27FC236}">
                <a16:creationId xmlns:a16="http://schemas.microsoft.com/office/drawing/2014/main" id="{AFAE8A32-80F2-407E-ACC4-8CF2AF531A07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55626" y="2606789"/>
            <a:ext cx="5431106" cy="3462465"/>
          </a:xfrm>
        </p:spPr>
        <p:txBody>
          <a:bodyPr/>
          <a:lstStyle>
            <a:lvl1pPr marL="0" indent="-283464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defRPr sz="1400"/>
            </a:lvl1pPr>
            <a:lvl2pPr marL="740664" indent="-283464">
              <a:spcBef>
                <a:spcPts val="1200"/>
              </a:spcBef>
              <a:defRPr sz="1200"/>
            </a:lvl2pPr>
            <a:lvl3pPr marL="854075" indent="-223838">
              <a:spcBef>
                <a:spcPts val="600"/>
              </a:spcBef>
              <a:defRPr sz="1200"/>
            </a:lvl3pPr>
            <a:lvl4pPr marL="1027113" indent="-217488">
              <a:spcBef>
                <a:spcPts val="600"/>
              </a:spcBef>
              <a:defRPr sz="1200"/>
            </a:lvl4pPr>
            <a:lvl5pPr marL="1198563" indent="-219075">
              <a:spcBef>
                <a:spcPts val="600"/>
              </a:spcBef>
              <a:defRPr sz="1200"/>
            </a:lvl5pPr>
          </a:lstStyle>
          <a:p>
            <a:pPr lvl="0"/>
            <a:r>
              <a:rPr lang="en-US" noProof="0" dirty="0"/>
              <a:t>First Level Point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4" name="Subhead">
            <a:extLst>
              <a:ext uri="{FF2B5EF4-FFF2-40B4-BE49-F238E27FC236}">
                <a16:creationId xmlns:a16="http://schemas.microsoft.com/office/drawing/2014/main" id="{B204F62E-10B4-46DE-881A-B9DFAEE3A85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5856" y="2253048"/>
            <a:ext cx="5538214" cy="341397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628650" indent="0">
              <a:buNone/>
              <a:defRPr/>
            </a:lvl3pPr>
            <a:lvl4pPr marL="809625" indent="0">
              <a:buNone/>
              <a:defRPr/>
            </a:lvl4pPr>
            <a:lvl5pPr marL="979487" indent="0">
              <a:buNone/>
              <a:defRPr/>
            </a:lvl5pPr>
          </a:lstStyle>
          <a:p>
            <a:pPr lvl="0"/>
            <a:r>
              <a:rPr lang="en-US" noProof="0" dirty="0"/>
              <a:t>Subhead Goes Here if Needed</a:t>
            </a:r>
          </a:p>
        </p:txBody>
      </p:sp>
    </p:spTree>
    <p:extLst>
      <p:ext uri="{BB962C8B-B14F-4D97-AF65-F5344CB8AC3E}">
        <p14:creationId xmlns:p14="http://schemas.microsoft.com/office/powerpoint/2010/main" val="421318450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97339CE-5EA6-2F48-8A1C-31EBC63221B3}"/>
              </a:ext>
            </a:extLst>
          </p:cNvPr>
          <p:cNvSpPr/>
          <p:nvPr userDrawn="1"/>
        </p:nvSpPr>
        <p:spPr>
          <a:xfrm>
            <a:off x="0" y="0"/>
            <a:ext cx="286512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Placeholder 5" descr="Background pattern&#10;&#10;Description automatically generated">
            <a:extLst>
              <a:ext uri="{FF2B5EF4-FFF2-40B4-BE49-F238E27FC236}">
                <a16:creationId xmlns:a16="http://schemas.microsoft.com/office/drawing/2014/main" id="{5B4E8A14-3CD1-8C4F-9880-18606D8926E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71063"/>
          </a:xfrm>
          <a:prstGeom prst="parallelogram">
            <a:avLst>
              <a:gd name="adj" fmla="val 26082"/>
            </a:avLst>
          </a:prstGeom>
          <a:solidFill>
            <a:schemeClr val="tx1"/>
          </a:solidFill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5E806626-B541-DD41-B398-CFEF2443FE1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625328" y="6446520"/>
            <a:ext cx="1414144" cy="29829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EF2B981-8FD8-F647-AD1D-F700DB0AC474}"/>
              </a:ext>
            </a:extLst>
          </p:cNvPr>
          <p:cNvSpPr/>
          <p:nvPr userDrawn="1"/>
        </p:nvSpPr>
        <p:spPr>
          <a:xfrm>
            <a:off x="2756263" y="2220686"/>
            <a:ext cx="6679474" cy="2299063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872B10D-0B2C-3A44-8F16-06C61D792450}"/>
              </a:ext>
            </a:extLst>
          </p:cNvPr>
          <p:cNvSpPr/>
          <p:nvPr userDrawn="1"/>
        </p:nvSpPr>
        <p:spPr>
          <a:xfrm>
            <a:off x="2434046" y="1968137"/>
            <a:ext cx="7323909" cy="280416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1A8C3C94-0731-3147-AFC0-4547701F88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56263" y="2643320"/>
            <a:ext cx="6679474" cy="1274195"/>
          </a:xfrm>
          <a:prstGeom prst="rect">
            <a:avLst/>
          </a:prstGeom>
        </p:spPr>
        <p:txBody>
          <a:bodyPr vert="horz" wrap="square" lIns="91440" tIns="0" rIns="91440" bIns="0" rtlCol="0" anchor="b" anchorCtr="0">
            <a:spAutoFit/>
          </a:bodyPr>
          <a:lstStyle>
            <a:lvl1pPr algn="ctr">
              <a:lnSpc>
                <a:spcPct val="90000"/>
              </a:lnSpc>
              <a:defRPr sz="46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7983105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97339CE-5EA6-2F48-8A1C-31EBC63221B3}"/>
              </a:ext>
            </a:extLst>
          </p:cNvPr>
          <p:cNvSpPr/>
          <p:nvPr userDrawn="1"/>
        </p:nvSpPr>
        <p:spPr>
          <a:xfrm>
            <a:off x="0" y="0"/>
            <a:ext cx="286512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Placeholder 5" descr="A picture containing person, indoor&#10;&#10;Description automatically generated">
            <a:extLst>
              <a:ext uri="{FF2B5EF4-FFF2-40B4-BE49-F238E27FC236}">
                <a16:creationId xmlns:a16="http://schemas.microsoft.com/office/drawing/2014/main" id="{E50352B6-A35A-8445-8BEF-DB367B112C5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71063"/>
          </a:xfrm>
          <a:prstGeom prst="parallelogram">
            <a:avLst>
              <a:gd name="adj" fmla="val 26190"/>
            </a:avLst>
          </a:prstGeom>
          <a:solidFill>
            <a:schemeClr val="bg2"/>
          </a:solidFill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5E806626-B541-DD41-B398-CFEF2443FE1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625328" y="6446520"/>
            <a:ext cx="1414144" cy="29829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EF2B981-8FD8-F647-AD1D-F700DB0AC474}"/>
              </a:ext>
            </a:extLst>
          </p:cNvPr>
          <p:cNvSpPr/>
          <p:nvPr userDrawn="1"/>
        </p:nvSpPr>
        <p:spPr>
          <a:xfrm>
            <a:off x="2756263" y="2220686"/>
            <a:ext cx="6679474" cy="2299063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872B10D-0B2C-3A44-8F16-06C61D792450}"/>
              </a:ext>
            </a:extLst>
          </p:cNvPr>
          <p:cNvSpPr/>
          <p:nvPr userDrawn="1"/>
        </p:nvSpPr>
        <p:spPr>
          <a:xfrm>
            <a:off x="2434046" y="1968137"/>
            <a:ext cx="7323909" cy="280416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13" name="Title Placeholder 2">
            <a:extLst>
              <a:ext uri="{FF2B5EF4-FFF2-40B4-BE49-F238E27FC236}">
                <a16:creationId xmlns:a16="http://schemas.microsoft.com/office/drawing/2014/main" id="{3D89C23D-2D07-2942-88D6-1AA2FA548B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56263" y="2643320"/>
            <a:ext cx="6679474" cy="1274195"/>
          </a:xfrm>
          <a:prstGeom prst="rect">
            <a:avLst/>
          </a:prstGeom>
        </p:spPr>
        <p:txBody>
          <a:bodyPr vert="horz" wrap="square" lIns="91440" tIns="0" rIns="91440" bIns="0" rtlCol="0" anchor="b" anchorCtr="0">
            <a:spAutoFit/>
          </a:bodyPr>
          <a:lstStyle>
            <a:lvl1pPr algn="ctr">
              <a:lnSpc>
                <a:spcPct val="90000"/>
              </a:lnSpc>
              <a:defRPr sz="46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7538335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97339CE-5EA6-2F48-8A1C-31EBC63221B3}"/>
              </a:ext>
            </a:extLst>
          </p:cNvPr>
          <p:cNvSpPr/>
          <p:nvPr userDrawn="1"/>
        </p:nvSpPr>
        <p:spPr>
          <a:xfrm>
            <a:off x="0" y="0"/>
            <a:ext cx="286512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Placeholder 5" descr="A picture containing text&#10;&#10;Description automatically generated">
            <a:extLst>
              <a:ext uri="{FF2B5EF4-FFF2-40B4-BE49-F238E27FC236}">
                <a16:creationId xmlns:a16="http://schemas.microsoft.com/office/drawing/2014/main" id="{AA5885D1-3219-8E49-8CDC-10F661FA02A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71063"/>
          </a:xfrm>
          <a:prstGeom prst="parallelogram">
            <a:avLst>
              <a:gd name="adj" fmla="val 26082"/>
            </a:avLst>
          </a:prstGeom>
          <a:solidFill>
            <a:schemeClr val="bg1">
              <a:lumMod val="95000"/>
            </a:schemeClr>
          </a:solidFill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5E806626-B541-DD41-B398-CFEF2443FE1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625328" y="6446520"/>
            <a:ext cx="1414144" cy="29829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EF2B981-8FD8-F647-AD1D-F700DB0AC474}"/>
              </a:ext>
            </a:extLst>
          </p:cNvPr>
          <p:cNvSpPr/>
          <p:nvPr userDrawn="1"/>
        </p:nvSpPr>
        <p:spPr>
          <a:xfrm>
            <a:off x="2756263" y="2220686"/>
            <a:ext cx="6679474" cy="2299063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872B10D-0B2C-3A44-8F16-06C61D792450}"/>
              </a:ext>
            </a:extLst>
          </p:cNvPr>
          <p:cNvSpPr/>
          <p:nvPr userDrawn="1"/>
        </p:nvSpPr>
        <p:spPr>
          <a:xfrm>
            <a:off x="2434046" y="1968137"/>
            <a:ext cx="7323909" cy="280416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13" name="Title Placeholder 2">
            <a:extLst>
              <a:ext uri="{FF2B5EF4-FFF2-40B4-BE49-F238E27FC236}">
                <a16:creationId xmlns:a16="http://schemas.microsoft.com/office/drawing/2014/main" id="{7D43BD82-9F9A-2F46-BBE7-C07D0F4C5F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56263" y="2643320"/>
            <a:ext cx="6679474" cy="1274195"/>
          </a:xfrm>
          <a:prstGeom prst="rect">
            <a:avLst/>
          </a:prstGeom>
        </p:spPr>
        <p:txBody>
          <a:bodyPr vert="horz" wrap="square" lIns="91440" tIns="0" rIns="91440" bIns="0" rtlCol="0" anchor="b" anchorCtr="0">
            <a:spAutoFit/>
          </a:bodyPr>
          <a:lstStyle>
            <a:lvl1pPr algn="ctr">
              <a:lnSpc>
                <a:spcPct val="90000"/>
              </a:lnSpc>
              <a:defRPr sz="46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8019659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_You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5">
            <a:extLst>
              <a:ext uri="{FF2B5EF4-FFF2-40B4-BE49-F238E27FC236}">
                <a16:creationId xmlns:a16="http://schemas.microsoft.com/office/drawing/2014/main" id="{334E72E3-36DF-1A4A-AB25-AB22871A06A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9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71063"/>
          </a:xfrm>
          <a:prstGeom prst="parallelogram">
            <a:avLst>
              <a:gd name="adj" fmla="val 26082"/>
            </a:avLst>
          </a:prstGeom>
          <a:solidFill>
            <a:schemeClr val="bg1">
              <a:lumMod val="95000"/>
            </a:schemeClr>
          </a:solidFill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E35727AF-22DA-294F-B479-C6A938B1D99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28737" y="6448425"/>
            <a:ext cx="1343846" cy="27697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3A2F4E6-3CBB-4C48-8648-6F47664B82FB}"/>
              </a:ext>
            </a:extLst>
          </p:cNvPr>
          <p:cNvSpPr/>
          <p:nvPr userDrawn="1"/>
        </p:nvSpPr>
        <p:spPr>
          <a:xfrm>
            <a:off x="2756263" y="2220686"/>
            <a:ext cx="6679474" cy="2299063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FED8996-3895-DF4C-B5C0-C4F1D5BFFD50}"/>
              </a:ext>
            </a:extLst>
          </p:cNvPr>
          <p:cNvSpPr/>
          <p:nvPr userDrawn="1"/>
        </p:nvSpPr>
        <p:spPr>
          <a:xfrm>
            <a:off x="2434046" y="1968137"/>
            <a:ext cx="7323909" cy="280416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F99F44-53D3-2C45-8A7F-50ABEE518D07}"/>
              </a:ext>
            </a:extLst>
          </p:cNvPr>
          <p:cNvSpPr txBox="1"/>
          <p:nvPr userDrawn="1"/>
        </p:nvSpPr>
        <p:spPr>
          <a:xfrm>
            <a:off x="2747555" y="2974406"/>
            <a:ext cx="6688182" cy="729430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lvl="0" algn="ctr">
              <a:lnSpc>
                <a:spcPct val="90000"/>
              </a:lnSpc>
            </a:pPr>
            <a:r>
              <a:rPr lang="en-US" sz="4600" dirty="0">
                <a:latin typeface="Trebuchet MS" panose="020B0703020202090204" pitchFamily="34" charset="0"/>
                <a:ea typeface="Poppins ExtraLight"/>
                <a:cs typeface="Poppins ExtraLight"/>
                <a:sym typeface="Poppins ExtraLight"/>
              </a:rPr>
              <a:t>Thank </a:t>
            </a:r>
            <a:r>
              <a:rPr lang="en-US" sz="4600" b="1" dirty="0">
                <a:solidFill>
                  <a:schemeClr val="accent4"/>
                </a:solidFill>
                <a:latin typeface="Trebuchet MS" panose="020B0703020202090204" pitchFamily="34" charset="0"/>
                <a:ea typeface="Poppins ExtraLight"/>
                <a:cs typeface="Poppins ExtraLight"/>
                <a:sym typeface="Poppins ExtraLight"/>
              </a:rPr>
              <a:t>You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8C19D8F-DEC6-1C4E-9FD3-631CF0480C74}"/>
              </a:ext>
            </a:extLst>
          </p:cNvPr>
          <p:cNvCxnSpPr>
            <a:cxnSpLocks/>
          </p:cNvCxnSpPr>
          <p:nvPr userDrawn="1"/>
        </p:nvCxnSpPr>
        <p:spPr>
          <a:xfrm>
            <a:off x="4747523" y="3740752"/>
            <a:ext cx="667512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12896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pyright Placeholder 4" hidden="1">
            <a:extLst>
              <a:ext uri="{FF2B5EF4-FFF2-40B4-BE49-F238E27FC236}">
                <a16:creationId xmlns:a16="http://schemas.microsoft.com/office/drawing/2014/main" id="{FC8AFA3E-ECEE-DD49-B9AE-A71E6EA81A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83305"/>
            <a:ext cx="4114800" cy="256032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ctr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id-ID" dirty="0" err="1"/>
              <a:t>Copyright</a:t>
            </a:r>
            <a:r>
              <a:rPr lang="id-ID" dirty="0"/>
              <a:t> </a:t>
            </a:r>
            <a:r>
              <a:rPr lang="id-ID" dirty="0" err="1"/>
              <a:t>Mavenir</a:t>
            </a:r>
            <a:r>
              <a:rPr lang="id-ID" dirty="0"/>
              <a:t> 2022. </a:t>
            </a:r>
            <a:r>
              <a:rPr lang="id-ID" dirty="0" err="1"/>
              <a:t>Proprietary</a:t>
            </a:r>
            <a:r>
              <a:rPr lang="id-ID" dirty="0"/>
              <a:t> </a:t>
            </a:r>
            <a:r>
              <a:rPr lang="id-ID" dirty="0" err="1"/>
              <a:t>and</a:t>
            </a:r>
            <a:r>
              <a:rPr lang="id-ID" dirty="0"/>
              <a:t> </a:t>
            </a:r>
            <a:r>
              <a:rPr lang="id-ID" dirty="0" err="1"/>
              <a:t>Confidential</a:t>
            </a:r>
            <a:r>
              <a:rPr lang="id-ID" dirty="0"/>
              <a:t>.</a:t>
            </a:r>
          </a:p>
        </p:txBody>
      </p:sp>
      <p:sp>
        <p:nvSpPr>
          <p:cNvPr id="2" name="Copyright">
            <a:extLst>
              <a:ext uri="{FF2B5EF4-FFF2-40B4-BE49-F238E27FC236}">
                <a16:creationId xmlns:a16="http://schemas.microsoft.com/office/drawing/2014/main" id="{A6F61871-B453-4F24-9C71-A953BDD6EA45}"/>
              </a:ext>
            </a:extLst>
          </p:cNvPr>
          <p:cNvSpPr txBox="1"/>
          <p:nvPr userDrawn="1"/>
        </p:nvSpPr>
        <p:spPr>
          <a:xfrm>
            <a:off x="4038599" y="6483304"/>
            <a:ext cx="4114800" cy="256031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8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Copyright </a:t>
            </a:r>
            <a:r>
              <a:rPr lang="en-US" sz="800" noProof="0" dirty="0">
                <a:latin typeface="Arial" panose="020B0604020202020204" pitchFamily="34" charset="0"/>
              </a:rPr>
              <a:t>Mavenir</a:t>
            </a:r>
            <a:r>
              <a:rPr kumimoji="0" lang="id-ID" sz="8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2022. Proprietary and Confidential.</a:t>
            </a:r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29E3FC75-6764-4C0C-A2DC-149A252C3763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b" anchorCtr="0">
            <a:noAutofit/>
          </a:bodyPr>
          <a:lstStyle/>
          <a:p>
            <a:pPr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latin typeface="Arial" panose="020B0604020202020204" pitchFamily="34" charset="0"/>
              </a:rPr>
              <a:pPr>
                <a:lnSpc>
                  <a:spcPct val="100000"/>
                </a:lnSpc>
                <a:defRPr/>
              </a:pPr>
              <a:t>‹#›</a:t>
            </a:fld>
            <a:endParaRPr lang="id-ID" sz="8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6623565"/>
      </p:ext>
    </p:extLst>
  </p:cSld>
  <p:clrMapOvr>
    <a:masterClrMapping/>
  </p:clrMapOvr>
  <p:hf hdr="0" ft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_You_Custom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AF3FCEE-62F8-084A-9469-8C3C6517E23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parallelogram">
            <a:avLst>
              <a:gd name="adj" fmla="val 25974"/>
            </a:avLst>
          </a:prstGeom>
          <a:solidFill>
            <a:schemeClr val="bg2"/>
          </a:solidFill>
        </p:spPr>
        <p:txBody>
          <a:bodyPr tIns="1005840" anchor="ctr" anchorCtr="0"/>
          <a:lstStyle>
            <a:lvl1pPr>
              <a:defRPr/>
            </a:lvl1pPr>
          </a:lstStyle>
          <a:p>
            <a:r>
              <a:rPr lang="en-US" dirty="0"/>
              <a:t>Click icon above to insert picture or drag and drop image onto this shape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E35727AF-22DA-294F-B479-C6A938B1D99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28737" y="6448425"/>
            <a:ext cx="1343846" cy="276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60505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ack Triangle">
            <a:extLst>
              <a:ext uri="{FF2B5EF4-FFF2-40B4-BE49-F238E27FC236}">
                <a16:creationId xmlns:a16="http://schemas.microsoft.com/office/drawing/2014/main" id="{61E5B941-8D5B-154E-9C20-E9D139036089}"/>
              </a:ext>
            </a:extLst>
          </p:cNvPr>
          <p:cNvSpPr/>
          <p:nvPr userDrawn="1"/>
        </p:nvSpPr>
        <p:spPr>
          <a:xfrm>
            <a:off x="0" y="0"/>
            <a:ext cx="5943022" cy="6858000"/>
          </a:xfrm>
          <a:custGeom>
            <a:avLst/>
            <a:gdLst>
              <a:gd name="connsiteX0" fmla="*/ 0 w 5943022"/>
              <a:gd name="connsiteY0" fmla="*/ 0 h 6858000"/>
              <a:gd name="connsiteX1" fmla="*/ 3411726 w 5943022"/>
              <a:gd name="connsiteY1" fmla="*/ 0 h 6858000"/>
              <a:gd name="connsiteX2" fmla="*/ 5943022 w 5943022"/>
              <a:gd name="connsiteY2" fmla="*/ 6858000 h 6858000"/>
              <a:gd name="connsiteX3" fmla="*/ 0 w 594302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43022" h="6858000">
                <a:moveTo>
                  <a:pt x="0" y="0"/>
                </a:moveTo>
                <a:lnTo>
                  <a:pt x="3411726" y="0"/>
                </a:lnTo>
                <a:lnTo>
                  <a:pt x="594302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>
              <a:latin typeface="Lato" panose="020F0502020204030203" pitchFamily="34" charset="0"/>
            </a:endParaRPr>
          </a:p>
        </p:txBody>
      </p:sp>
      <p:pic>
        <p:nvPicPr>
          <p:cNvPr id="14" name="Picture 13" descr="A picture containing cup&#10;&#10;Description automatically generated">
            <a:extLst>
              <a:ext uri="{FF2B5EF4-FFF2-40B4-BE49-F238E27FC236}">
                <a16:creationId xmlns:a16="http://schemas.microsoft.com/office/drawing/2014/main" id="{4B6C8C5A-BF61-7B4D-BAC8-BF568B61D3C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-1" y="0"/>
            <a:ext cx="6781595" cy="6858000"/>
          </a:xfrm>
          <a:custGeom>
            <a:avLst/>
            <a:gdLst>
              <a:gd name="connsiteX0" fmla="*/ 0 w 6781595"/>
              <a:gd name="connsiteY0" fmla="*/ 0 h 6858000"/>
              <a:gd name="connsiteX1" fmla="*/ 6781595 w 6781595"/>
              <a:gd name="connsiteY1" fmla="*/ 0 h 6858000"/>
              <a:gd name="connsiteX2" fmla="*/ 6781595 w 6781595"/>
              <a:gd name="connsiteY2" fmla="*/ 2086 h 6858000"/>
              <a:gd name="connsiteX3" fmla="*/ 3455650 w 6781595"/>
              <a:gd name="connsiteY3" fmla="*/ 6858000 h 6858000"/>
              <a:gd name="connsiteX4" fmla="*/ 0 w 6781595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81595" h="6858000">
                <a:moveTo>
                  <a:pt x="0" y="0"/>
                </a:moveTo>
                <a:lnTo>
                  <a:pt x="6781595" y="0"/>
                </a:lnTo>
                <a:lnTo>
                  <a:pt x="6781595" y="2086"/>
                </a:lnTo>
                <a:lnTo>
                  <a:pt x="34556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</p:pic>
      <p:sp>
        <p:nvSpPr>
          <p:cNvPr id="3" name="Copyright Line">
            <a:extLst>
              <a:ext uri="{FF2B5EF4-FFF2-40B4-BE49-F238E27FC236}">
                <a16:creationId xmlns:a16="http://schemas.microsoft.com/office/drawing/2014/main" id="{557AB962-4B3A-934B-9BE1-216CC1708EC5}"/>
              </a:ext>
            </a:extLst>
          </p:cNvPr>
          <p:cNvSpPr/>
          <p:nvPr userDrawn="1"/>
        </p:nvSpPr>
        <p:spPr>
          <a:xfrm>
            <a:off x="7551174" y="6382644"/>
            <a:ext cx="4267200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  <a:defRPr/>
            </a:pPr>
            <a:r>
              <a:rPr lang="en-US" sz="800" noProof="0" dirty="0">
                <a:latin typeface="Arial" panose="020B0604020202020204" pitchFamily="34" charset="0"/>
              </a:rPr>
              <a:t>Copyright Mavenir 2022. Proprietary and Confidential.</a:t>
            </a:r>
          </a:p>
        </p:txBody>
      </p:sp>
      <p:pic>
        <p:nvPicPr>
          <p:cNvPr id="7" name="Mavenir Logo">
            <a:extLst>
              <a:ext uri="{FF2B5EF4-FFF2-40B4-BE49-F238E27FC236}">
                <a16:creationId xmlns:a16="http://schemas.microsoft.com/office/drawing/2014/main" id="{3A014D10-0698-F24A-B3DD-36158F04901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09236" y="932688"/>
            <a:ext cx="2737561" cy="649224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2523365-DEFE-4B1A-AECE-A475C182CEC6}"/>
              </a:ext>
            </a:extLst>
          </p:cNvPr>
          <p:cNvCxnSpPr>
            <a:cxnSpLocks/>
          </p:cNvCxnSpPr>
          <p:nvPr userDrawn="1"/>
        </p:nvCxnSpPr>
        <p:spPr>
          <a:xfrm>
            <a:off x="11189110" y="4198965"/>
            <a:ext cx="479117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EC8C8F48-0B9C-004E-B186-D7A13B4587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022" y="2824177"/>
            <a:ext cx="5875352" cy="1274195"/>
          </a:xfrm>
        </p:spPr>
        <p:txBody>
          <a:bodyPr wrap="square" anchor="b" anchorCtr="0">
            <a:spAutoFit/>
          </a:bodyPr>
          <a:lstStyle>
            <a:lvl1pPr algn="r">
              <a:lnSpc>
                <a:spcPct val="90000"/>
              </a:lnSpc>
              <a:defRPr sz="46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076BCE6F-6E3D-4DF8-8E0D-4E736B07208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43022" y="4223904"/>
            <a:ext cx="5875352" cy="496996"/>
          </a:xfrm>
        </p:spPr>
        <p:txBody>
          <a:bodyPr>
            <a:spAutoFit/>
          </a:bodyPr>
          <a:lstStyle>
            <a:lvl1pPr marL="0" indent="0" algn="r">
              <a:lnSpc>
                <a:spcPct val="15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3512723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ack Triangle">
            <a:extLst>
              <a:ext uri="{FF2B5EF4-FFF2-40B4-BE49-F238E27FC236}">
                <a16:creationId xmlns:a16="http://schemas.microsoft.com/office/drawing/2014/main" id="{61E5B941-8D5B-154E-9C20-E9D139036089}"/>
              </a:ext>
            </a:extLst>
          </p:cNvPr>
          <p:cNvSpPr/>
          <p:nvPr userDrawn="1"/>
        </p:nvSpPr>
        <p:spPr>
          <a:xfrm>
            <a:off x="0" y="0"/>
            <a:ext cx="5943022" cy="6858000"/>
          </a:xfrm>
          <a:custGeom>
            <a:avLst/>
            <a:gdLst>
              <a:gd name="connsiteX0" fmla="*/ 0 w 5943022"/>
              <a:gd name="connsiteY0" fmla="*/ 0 h 6858000"/>
              <a:gd name="connsiteX1" fmla="*/ 3411726 w 5943022"/>
              <a:gd name="connsiteY1" fmla="*/ 0 h 6858000"/>
              <a:gd name="connsiteX2" fmla="*/ 5943022 w 5943022"/>
              <a:gd name="connsiteY2" fmla="*/ 6858000 h 6858000"/>
              <a:gd name="connsiteX3" fmla="*/ 0 w 594302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43022" h="6858000">
                <a:moveTo>
                  <a:pt x="0" y="0"/>
                </a:moveTo>
                <a:lnTo>
                  <a:pt x="3411726" y="0"/>
                </a:lnTo>
                <a:lnTo>
                  <a:pt x="594302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>
              <a:latin typeface="Lato" panose="020F0502020204030203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C07B3DC-4D77-4D9F-B1E4-111985F8E9A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6781595" cy="6858000"/>
          </a:xfrm>
          <a:custGeom>
            <a:avLst/>
            <a:gdLst>
              <a:gd name="connsiteX0" fmla="*/ 0 w 6781595"/>
              <a:gd name="connsiteY0" fmla="*/ 0 h 6858000"/>
              <a:gd name="connsiteX1" fmla="*/ 6781595 w 6781595"/>
              <a:gd name="connsiteY1" fmla="*/ 0 h 6858000"/>
              <a:gd name="connsiteX2" fmla="*/ 6781595 w 6781595"/>
              <a:gd name="connsiteY2" fmla="*/ 2086 h 6858000"/>
              <a:gd name="connsiteX3" fmla="*/ 3455650 w 6781595"/>
              <a:gd name="connsiteY3" fmla="*/ 6858000 h 6858000"/>
              <a:gd name="connsiteX4" fmla="*/ 0 w 6781595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81595" h="6858000">
                <a:moveTo>
                  <a:pt x="0" y="0"/>
                </a:moveTo>
                <a:lnTo>
                  <a:pt x="6781595" y="0"/>
                </a:lnTo>
                <a:lnTo>
                  <a:pt x="6781595" y="2086"/>
                </a:lnTo>
                <a:lnTo>
                  <a:pt x="34556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</p:pic>
      <p:sp>
        <p:nvSpPr>
          <p:cNvPr id="3" name="Copyright Line">
            <a:extLst>
              <a:ext uri="{FF2B5EF4-FFF2-40B4-BE49-F238E27FC236}">
                <a16:creationId xmlns:a16="http://schemas.microsoft.com/office/drawing/2014/main" id="{557AB962-4B3A-934B-9BE1-216CC1708EC5}"/>
              </a:ext>
            </a:extLst>
          </p:cNvPr>
          <p:cNvSpPr/>
          <p:nvPr userDrawn="1"/>
        </p:nvSpPr>
        <p:spPr>
          <a:xfrm>
            <a:off x="7551174" y="6382644"/>
            <a:ext cx="4267200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  <a:defRPr/>
            </a:pPr>
            <a:r>
              <a:rPr lang="en-US" sz="800" noProof="0" dirty="0">
                <a:latin typeface="Arial" panose="020B0604020202020204" pitchFamily="34" charset="0"/>
              </a:rPr>
              <a:t>Copyright Mavenir 2022. Proprietary and Confidential.</a:t>
            </a:r>
          </a:p>
        </p:txBody>
      </p:sp>
      <p:pic>
        <p:nvPicPr>
          <p:cNvPr id="7" name="Mavenir Logo">
            <a:extLst>
              <a:ext uri="{FF2B5EF4-FFF2-40B4-BE49-F238E27FC236}">
                <a16:creationId xmlns:a16="http://schemas.microsoft.com/office/drawing/2014/main" id="{3A014D10-0698-F24A-B3DD-36158F04901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09236" y="932688"/>
            <a:ext cx="2737561" cy="649224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2523365-DEFE-4B1A-AECE-A475C182CEC6}"/>
              </a:ext>
            </a:extLst>
          </p:cNvPr>
          <p:cNvCxnSpPr>
            <a:cxnSpLocks/>
          </p:cNvCxnSpPr>
          <p:nvPr userDrawn="1"/>
        </p:nvCxnSpPr>
        <p:spPr>
          <a:xfrm>
            <a:off x="11189110" y="4198965"/>
            <a:ext cx="479117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EC8C8F48-0B9C-004E-B186-D7A13B4587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022" y="2824177"/>
            <a:ext cx="5875352" cy="1274195"/>
          </a:xfrm>
        </p:spPr>
        <p:txBody>
          <a:bodyPr wrap="square" anchor="b" anchorCtr="0">
            <a:spAutoFit/>
          </a:bodyPr>
          <a:lstStyle>
            <a:lvl1pPr algn="r">
              <a:lnSpc>
                <a:spcPct val="90000"/>
              </a:lnSpc>
              <a:defRPr sz="46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076BCE6F-6E3D-4DF8-8E0D-4E736B07208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43022" y="4223904"/>
            <a:ext cx="5875352" cy="496996"/>
          </a:xfrm>
        </p:spPr>
        <p:txBody>
          <a:bodyPr>
            <a:spAutoFit/>
          </a:bodyPr>
          <a:lstStyle>
            <a:lvl1pPr marL="0" indent="0" algn="r">
              <a:lnSpc>
                <a:spcPct val="15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7628077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ack Triangle">
            <a:extLst>
              <a:ext uri="{FF2B5EF4-FFF2-40B4-BE49-F238E27FC236}">
                <a16:creationId xmlns:a16="http://schemas.microsoft.com/office/drawing/2014/main" id="{61E5B941-8D5B-154E-9C20-E9D139036089}"/>
              </a:ext>
            </a:extLst>
          </p:cNvPr>
          <p:cNvSpPr/>
          <p:nvPr userDrawn="1"/>
        </p:nvSpPr>
        <p:spPr>
          <a:xfrm>
            <a:off x="0" y="0"/>
            <a:ext cx="5943022" cy="6858000"/>
          </a:xfrm>
          <a:custGeom>
            <a:avLst/>
            <a:gdLst>
              <a:gd name="connsiteX0" fmla="*/ 0 w 5943022"/>
              <a:gd name="connsiteY0" fmla="*/ 0 h 6858000"/>
              <a:gd name="connsiteX1" fmla="*/ 3411726 w 5943022"/>
              <a:gd name="connsiteY1" fmla="*/ 0 h 6858000"/>
              <a:gd name="connsiteX2" fmla="*/ 5943022 w 5943022"/>
              <a:gd name="connsiteY2" fmla="*/ 6858000 h 6858000"/>
              <a:gd name="connsiteX3" fmla="*/ 0 w 594302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43022" h="6858000">
                <a:moveTo>
                  <a:pt x="0" y="0"/>
                </a:moveTo>
                <a:lnTo>
                  <a:pt x="3411726" y="0"/>
                </a:lnTo>
                <a:lnTo>
                  <a:pt x="594302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>
              <a:latin typeface="Lato" panose="020F0502020204030203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ABFB462-1215-4295-A0BD-DC696C84424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6781595" cy="6858000"/>
          </a:xfrm>
          <a:custGeom>
            <a:avLst/>
            <a:gdLst>
              <a:gd name="connsiteX0" fmla="*/ 0 w 6781595"/>
              <a:gd name="connsiteY0" fmla="*/ 0 h 6858000"/>
              <a:gd name="connsiteX1" fmla="*/ 6781595 w 6781595"/>
              <a:gd name="connsiteY1" fmla="*/ 0 h 6858000"/>
              <a:gd name="connsiteX2" fmla="*/ 6781595 w 6781595"/>
              <a:gd name="connsiteY2" fmla="*/ 2086 h 6858000"/>
              <a:gd name="connsiteX3" fmla="*/ 3455650 w 6781595"/>
              <a:gd name="connsiteY3" fmla="*/ 6858000 h 6858000"/>
              <a:gd name="connsiteX4" fmla="*/ 0 w 6781595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81595" h="6858000">
                <a:moveTo>
                  <a:pt x="0" y="0"/>
                </a:moveTo>
                <a:lnTo>
                  <a:pt x="6781595" y="0"/>
                </a:lnTo>
                <a:lnTo>
                  <a:pt x="6781595" y="2086"/>
                </a:lnTo>
                <a:lnTo>
                  <a:pt x="34556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</p:pic>
      <p:sp>
        <p:nvSpPr>
          <p:cNvPr id="3" name="Copyright Line">
            <a:extLst>
              <a:ext uri="{FF2B5EF4-FFF2-40B4-BE49-F238E27FC236}">
                <a16:creationId xmlns:a16="http://schemas.microsoft.com/office/drawing/2014/main" id="{557AB962-4B3A-934B-9BE1-216CC1708EC5}"/>
              </a:ext>
            </a:extLst>
          </p:cNvPr>
          <p:cNvSpPr/>
          <p:nvPr userDrawn="1"/>
        </p:nvSpPr>
        <p:spPr>
          <a:xfrm>
            <a:off x="7551174" y="6382644"/>
            <a:ext cx="4267200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  <a:defRPr/>
            </a:pPr>
            <a:r>
              <a:rPr lang="en-US" sz="800" noProof="0" dirty="0">
                <a:latin typeface="Arial" panose="020B0604020202020204" pitchFamily="34" charset="0"/>
              </a:rPr>
              <a:t>Copyright Mavenir 2022. Proprietary and Confidential.</a:t>
            </a:r>
          </a:p>
        </p:txBody>
      </p:sp>
      <p:pic>
        <p:nvPicPr>
          <p:cNvPr id="7" name="Mavenir Logo">
            <a:extLst>
              <a:ext uri="{FF2B5EF4-FFF2-40B4-BE49-F238E27FC236}">
                <a16:creationId xmlns:a16="http://schemas.microsoft.com/office/drawing/2014/main" id="{3A014D10-0698-F24A-B3DD-36158F04901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09236" y="932688"/>
            <a:ext cx="2737561" cy="649224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2523365-DEFE-4B1A-AECE-A475C182CEC6}"/>
              </a:ext>
            </a:extLst>
          </p:cNvPr>
          <p:cNvCxnSpPr>
            <a:cxnSpLocks/>
          </p:cNvCxnSpPr>
          <p:nvPr userDrawn="1"/>
        </p:nvCxnSpPr>
        <p:spPr>
          <a:xfrm>
            <a:off x="11189110" y="4198965"/>
            <a:ext cx="479117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EC8C8F48-0B9C-004E-B186-D7A13B4587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022" y="2824177"/>
            <a:ext cx="5875352" cy="1274195"/>
          </a:xfrm>
        </p:spPr>
        <p:txBody>
          <a:bodyPr wrap="square" anchor="b" anchorCtr="0">
            <a:spAutoFit/>
          </a:bodyPr>
          <a:lstStyle>
            <a:lvl1pPr algn="r">
              <a:lnSpc>
                <a:spcPct val="90000"/>
              </a:lnSpc>
              <a:defRPr sz="46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076BCE6F-6E3D-4DF8-8E0D-4E736B07208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43022" y="4223904"/>
            <a:ext cx="5875352" cy="496996"/>
          </a:xfrm>
        </p:spPr>
        <p:txBody>
          <a:bodyPr>
            <a:spAutoFit/>
          </a:bodyPr>
          <a:lstStyle>
            <a:lvl1pPr marL="0" indent="0" algn="r">
              <a:lnSpc>
                <a:spcPct val="15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5031722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ack Triangle">
            <a:extLst>
              <a:ext uri="{FF2B5EF4-FFF2-40B4-BE49-F238E27FC236}">
                <a16:creationId xmlns:a16="http://schemas.microsoft.com/office/drawing/2014/main" id="{61E5B941-8D5B-154E-9C20-E9D139036089}"/>
              </a:ext>
            </a:extLst>
          </p:cNvPr>
          <p:cNvSpPr/>
          <p:nvPr userDrawn="1"/>
        </p:nvSpPr>
        <p:spPr>
          <a:xfrm>
            <a:off x="0" y="0"/>
            <a:ext cx="5943022" cy="6858000"/>
          </a:xfrm>
          <a:custGeom>
            <a:avLst/>
            <a:gdLst>
              <a:gd name="connsiteX0" fmla="*/ 0 w 5943022"/>
              <a:gd name="connsiteY0" fmla="*/ 0 h 6858000"/>
              <a:gd name="connsiteX1" fmla="*/ 3411726 w 5943022"/>
              <a:gd name="connsiteY1" fmla="*/ 0 h 6858000"/>
              <a:gd name="connsiteX2" fmla="*/ 5943022 w 5943022"/>
              <a:gd name="connsiteY2" fmla="*/ 6858000 h 6858000"/>
              <a:gd name="connsiteX3" fmla="*/ 0 w 594302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43022" h="6858000">
                <a:moveTo>
                  <a:pt x="0" y="0"/>
                </a:moveTo>
                <a:lnTo>
                  <a:pt x="3411726" y="0"/>
                </a:lnTo>
                <a:lnTo>
                  <a:pt x="594302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>
              <a:latin typeface="Lato" panose="020F0502020204030203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25EC594-EA25-469D-BF62-5B059C88705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6781595" cy="6858000"/>
          </a:xfrm>
          <a:custGeom>
            <a:avLst/>
            <a:gdLst>
              <a:gd name="connsiteX0" fmla="*/ 0 w 6781595"/>
              <a:gd name="connsiteY0" fmla="*/ 0 h 6858000"/>
              <a:gd name="connsiteX1" fmla="*/ 6781595 w 6781595"/>
              <a:gd name="connsiteY1" fmla="*/ 0 h 6858000"/>
              <a:gd name="connsiteX2" fmla="*/ 6781595 w 6781595"/>
              <a:gd name="connsiteY2" fmla="*/ 2086 h 6858000"/>
              <a:gd name="connsiteX3" fmla="*/ 3455650 w 6781595"/>
              <a:gd name="connsiteY3" fmla="*/ 6858000 h 6858000"/>
              <a:gd name="connsiteX4" fmla="*/ 0 w 6781595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81595" h="6858000">
                <a:moveTo>
                  <a:pt x="0" y="0"/>
                </a:moveTo>
                <a:lnTo>
                  <a:pt x="6781595" y="0"/>
                </a:lnTo>
                <a:lnTo>
                  <a:pt x="6781595" y="2086"/>
                </a:lnTo>
                <a:lnTo>
                  <a:pt x="34556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</p:pic>
      <p:sp>
        <p:nvSpPr>
          <p:cNvPr id="3" name="Copyright Line">
            <a:extLst>
              <a:ext uri="{FF2B5EF4-FFF2-40B4-BE49-F238E27FC236}">
                <a16:creationId xmlns:a16="http://schemas.microsoft.com/office/drawing/2014/main" id="{557AB962-4B3A-934B-9BE1-216CC1708EC5}"/>
              </a:ext>
            </a:extLst>
          </p:cNvPr>
          <p:cNvSpPr/>
          <p:nvPr userDrawn="1"/>
        </p:nvSpPr>
        <p:spPr>
          <a:xfrm>
            <a:off x="7551174" y="6382644"/>
            <a:ext cx="4267200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  <a:defRPr/>
            </a:pPr>
            <a:r>
              <a:rPr lang="en-US" sz="800" noProof="0" dirty="0">
                <a:latin typeface="Arial" panose="020B0604020202020204" pitchFamily="34" charset="0"/>
              </a:rPr>
              <a:t>Copyright Mavenir 2022. Proprietary and Confidential.</a:t>
            </a:r>
          </a:p>
        </p:txBody>
      </p:sp>
      <p:pic>
        <p:nvPicPr>
          <p:cNvPr id="7" name="Mavenir Logo">
            <a:extLst>
              <a:ext uri="{FF2B5EF4-FFF2-40B4-BE49-F238E27FC236}">
                <a16:creationId xmlns:a16="http://schemas.microsoft.com/office/drawing/2014/main" id="{3A014D10-0698-F24A-B3DD-36158F04901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09236" y="932688"/>
            <a:ext cx="2737561" cy="649224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2523365-DEFE-4B1A-AECE-A475C182CEC6}"/>
              </a:ext>
            </a:extLst>
          </p:cNvPr>
          <p:cNvCxnSpPr>
            <a:cxnSpLocks/>
          </p:cNvCxnSpPr>
          <p:nvPr userDrawn="1"/>
        </p:nvCxnSpPr>
        <p:spPr>
          <a:xfrm>
            <a:off x="11189110" y="4198965"/>
            <a:ext cx="479117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EC8C8F48-0B9C-004E-B186-D7A13B4587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022" y="2824177"/>
            <a:ext cx="5875352" cy="1274195"/>
          </a:xfrm>
        </p:spPr>
        <p:txBody>
          <a:bodyPr wrap="square" anchor="b" anchorCtr="0">
            <a:spAutoFit/>
          </a:bodyPr>
          <a:lstStyle>
            <a:lvl1pPr algn="r">
              <a:lnSpc>
                <a:spcPct val="90000"/>
              </a:lnSpc>
              <a:defRPr sz="46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076BCE6F-6E3D-4DF8-8E0D-4E736B07208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43022" y="4223904"/>
            <a:ext cx="5875352" cy="496996"/>
          </a:xfrm>
        </p:spPr>
        <p:txBody>
          <a:bodyPr>
            <a:spAutoFit/>
          </a:bodyPr>
          <a:lstStyle>
            <a:lvl1pPr marL="0" indent="0" algn="r">
              <a:lnSpc>
                <a:spcPct val="15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9749207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ack Triangle">
            <a:extLst>
              <a:ext uri="{FF2B5EF4-FFF2-40B4-BE49-F238E27FC236}">
                <a16:creationId xmlns:a16="http://schemas.microsoft.com/office/drawing/2014/main" id="{61E5B941-8D5B-154E-9C20-E9D139036089}"/>
              </a:ext>
            </a:extLst>
          </p:cNvPr>
          <p:cNvSpPr/>
          <p:nvPr userDrawn="1"/>
        </p:nvSpPr>
        <p:spPr>
          <a:xfrm>
            <a:off x="0" y="0"/>
            <a:ext cx="5943022" cy="6858000"/>
          </a:xfrm>
          <a:custGeom>
            <a:avLst/>
            <a:gdLst>
              <a:gd name="connsiteX0" fmla="*/ 0 w 5943022"/>
              <a:gd name="connsiteY0" fmla="*/ 0 h 6858000"/>
              <a:gd name="connsiteX1" fmla="*/ 3411726 w 5943022"/>
              <a:gd name="connsiteY1" fmla="*/ 0 h 6858000"/>
              <a:gd name="connsiteX2" fmla="*/ 5943022 w 5943022"/>
              <a:gd name="connsiteY2" fmla="*/ 6858000 h 6858000"/>
              <a:gd name="connsiteX3" fmla="*/ 0 w 594302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43022" h="6858000">
                <a:moveTo>
                  <a:pt x="0" y="0"/>
                </a:moveTo>
                <a:lnTo>
                  <a:pt x="3411726" y="0"/>
                </a:lnTo>
                <a:lnTo>
                  <a:pt x="594302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>
              <a:latin typeface="Lato" panose="020F0502020204030203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AD8EDE3-08A5-4C74-AAC1-7103FD41411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7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6781595" cy="6858000"/>
          </a:xfrm>
          <a:custGeom>
            <a:avLst/>
            <a:gdLst>
              <a:gd name="connsiteX0" fmla="*/ 0 w 6781595"/>
              <a:gd name="connsiteY0" fmla="*/ 0 h 6858000"/>
              <a:gd name="connsiteX1" fmla="*/ 6781595 w 6781595"/>
              <a:gd name="connsiteY1" fmla="*/ 0 h 6858000"/>
              <a:gd name="connsiteX2" fmla="*/ 6781595 w 6781595"/>
              <a:gd name="connsiteY2" fmla="*/ 2086 h 6858000"/>
              <a:gd name="connsiteX3" fmla="*/ 3455650 w 6781595"/>
              <a:gd name="connsiteY3" fmla="*/ 6858000 h 6858000"/>
              <a:gd name="connsiteX4" fmla="*/ 0 w 6781595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81595" h="6858000">
                <a:moveTo>
                  <a:pt x="0" y="0"/>
                </a:moveTo>
                <a:lnTo>
                  <a:pt x="6781595" y="0"/>
                </a:lnTo>
                <a:lnTo>
                  <a:pt x="6781595" y="2086"/>
                </a:lnTo>
                <a:lnTo>
                  <a:pt x="34556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</p:pic>
      <p:sp>
        <p:nvSpPr>
          <p:cNvPr id="3" name="Copyright Line">
            <a:extLst>
              <a:ext uri="{FF2B5EF4-FFF2-40B4-BE49-F238E27FC236}">
                <a16:creationId xmlns:a16="http://schemas.microsoft.com/office/drawing/2014/main" id="{557AB962-4B3A-934B-9BE1-216CC1708EC5}"/>
              </a:ext>
            </a:extLst>
          </p:cNvPr>
          <p:cNvSpPr/>
          <p:nvPr userDrawn="1"/>
        </p:nvSpPr>
        <p:spPr>
          <a:xfrm>
            <a:off x="7551174" y="6382644"/>
            <a:ext cx="4267200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  <a:defRPr/>
            </a:pPr>
            <a:r>
              <a:rPr lang="en-US" sz="800" noProof="0" dirty="0">
                <a:latin typeface="Arial" panose="020B0604020202020204" pitchFamily="34" charset="0"/>
              </a:rPr>
              <a:t>Copyright Mavenir 2022. Proprietary and Confidential.</a:t>
            </a:r>
          </a:p>
        </p:txBody>
      </p:sp>
      <p:pic>
        <p:nvPicPr>
          <p:cNvPr id="7" name="Mavenir Logo">
            <a:extLst>
              <a:ext uri="{FF2B5EF4-FFF2-40B4-BE49-F238E27FC236}">
                <a16:creationId xmlns:a16="http://schemas.microsoft.com/office/drawing/2014/main" id="{3A014D10-0698-F24A-B3DD-36158F04901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09236" y="932688"/>
            <a:ext cx="2737561" cy="649224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2523365-DEFE-4B1A-AECE-A475C182CEC6}"/>
              </a:ext>
            </a:extLst>
          </p:cNvPr>
          <p:cNvCxnSpPr>
            <a:cxnSpLocks/>
          </p:cNvCxnSpPr>
          <p:nvPr userDrawn="1"/>
        </p:nvCxnSpPr>
        <p:spPr>
          <a:xfrm>
            <a:off x="11189110" y="4198965"/>
            <a:ext cx="479117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EC8C8F48-0B9C-004E-B186-D7A13B4587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022" y="2824177"/>
            <a:ext cx="5875352" cy="1274195"/>
          </a:xfrm>
        </p:spPr>
        <p:txBody>
          <a:bodyPr wrap="square" anchor="b" anchorCtr="0">
            <a:spAutoFit/>
          </a:bodyPr>
          <a:lstStyle>
            <a:lvl1pPr algn="r">
              <a:lnSpc>
                <a:spcPct val="90000"/>
              </a:lnSpc>
              <a:defRPr sz="46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076BCE6F-6E3D-4DF8-8E0D-4E736B07208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43022" y="4223904"/>
            <a:ext cx="5875352" cy="496996"/>
          </a:xfrm>
        </p:spPr>
        <p:txBody>
          <a:bodyPr>
            <a:spAutoFit/>
          </a:bodyPr>
          <a:lstStyle>
            <a:lvl1pPr marL="0" indent="0" algn="r">
              <a:lnSpc>
                <a:spcPct val="15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6633581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ack Triangle">
            <a:extLst>
              <a:ext uri="{FF2B5EF4-FFF2-40B4-BE49-F238E27FC236}">
                <a16:creationId xmlns:a16="http://schemas.microsoft.com/office/drawing/2014/main" id="{61E5B941-8D5B-154E-9C20-E9D139036089}"/>
              </a:ext>
            </a:extLst>
          </p:cNvPr>
          <p:cNvSpPr/>
          <p:nvPr userDrawn="1"/>
        </p:nvSpPr>
        <p:spPr>
          <a:xfrm>
            <a:off x="0" y="0"/>
            <a:ext cx="5943022" cy="6858000"/>
          </a:xfrm>
          <a:custGeom>
            <a:avLst/>
            <a:gdLst>
              <a:gd name="connsiteX0" fmla="*/ 0 w 5943022"/>
              <a:gd name="connsiteY0" fmla="*/ 0 h 6858000"/>
              <a:gd name="connsiteX1" fmla="*/ 3411726 w 5943022"/>
              <a:gd name="connsiteY1" fmla="*/ 0 h 6858000"/>
              <a:gd name="connsiteX2" fmla="*/ 5943022 w 5943022"/>
              <a:gd name="connsiteY2" fmla="*/ 6858000 h 6858000"/>
              <a:gd name="connsiteX3" fmla="*/ 0 w 594302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43022" h="6858000">
                <a:moveTo>
                  <a:pt x="0" y="0"/>
                </a:moveTo>
                <a:lnTo>
                  <a:pt x="3411726" y="0"/>
                </a:lnTo>
                <a:lnTo>
                  <a:pt x="594302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>
              <a:latin typeface="Lato" panose="020F0502020204030203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D201EA9-33C3-428D-B21E-2025D587AE3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9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6781595" cy="6858000"/>
          </a:xfrm>
          <a:custGeom>
            <a:avLst/>
            <a:gdLst>
              <a:gd name="connsiteX0" fmla="*/ 0 w 6781595"/>
              <a:gd name="connsiteY0" fmla="*/ 0 h 6858000"/>
              <a:gd name="connsiteX1" fmla="*/ 6781595 w 6781595"/>
              <a:gd name="connsiteY1" fmla="*/ 0 h 6858000"/>
              <a:gd name="connsiteX2" fmla="*/ 6781595 w 6781595"/>
              <a:gd name="connsiteY2" fmla="*/ 2086 h 6858000"/>
              <a:gd name="connsiteX3" fmla="*/ 3455650 w 6781595"/>
              <a:gd name="connsiteY3" fmla="*/ 6858000 h 6858000"/>
              <a:gd name="connsiteX4" fmla="*/ 0 w 6781595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81595" h="6858000">
                <a:moveTo>
                  <a:pt x="0" y="0"/>
                </a:moveTo>
                <a:lnTo>
                  <a:pt x="6781595" y="0"/>
                </a:lnTo>
                <a:lnTo>
                  <a:pt x="6781595" y="2086"/>
                </a:lnTo>
                <a:lnTo>
                  <a:pt x="34556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</p:pic>
      <p:sp>
        <p:nvSpPr>
          <p:cNvPr id="3" name="Copyright Line">
            <a:extLst>
              <a:ext uri="{FF2B5EF4-FFF2-40B4-BE49-F238E27FC236}">
                <a16:creationId xmlns:a16="http://schemas.microsoft.com/office/drawing/2014/main" id="{557AB962-4B3A-934B-9BE1-216CC1708EC5}"/>
              </a:ext>
            </a:extLst>
          </p:cNvPr>
          <p:cNvSpPr/>
          <p:nvPr userDrawn="1"/>
        </p:nvSpPr>
        <p:spPr>
          <a:xfrm>
            <a:off x="7551174" y="6382644"/>
            <a:ext cx="4267200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  <a:defRPr/>
            </a:pPr>
            <a:r>
              <a:rPr lang="en-US" sz="800" noProof="0" dirty="0">
                <a:latin typeface="Arial" panose="020B0604020202020204" pitchFamily="34" charset="0"/>
              </a:rPr>
              <a:t>Copyright Mavenir 2022. Proprietary and Confidential.</a:t>
            </a:r>
          </a:p>
        </p:txBody>
      </p:sp>
      <p:pic>
        <p:nvPicPr>
          <p:cNvPr id="7" name="Mavenir Logo">
            <a:extLst>
              <a:ext uri="{FF2B5EF4-FFF2-40B4-BE49-F238E27FC236}">
                <a16:creationId xmlns:a16="http://schemas.microsoft.com/office/drawing/2014/main" id="{3A014D10-0698-F24A-B3DD-36158F04901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09236" y="932688"/>
            <a:ext cx="2737561" cy="649224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2523365-DEFE-4B1A-AECE-A475C182CEC6}"/>
              </a:ext>
            </a:extLst>
          </p:cNvPr>
          <p:cNvCxnSpPr>
            <a:cxnSpLocks/>
          </p:cNvCxnSpPr>
          <p:nvPr userDrawn="1"/>
        </p:nvCxnSpPr>
        <p:spPr>
          <a:xfrm>
            <a:off x="11189110" y="4198965"/>
            <a:ext cx="479117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EC8C8F48-0B9C-004E-B186-D7A13B4587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022" y="2824177"/>
            <a:ext cx="5875352" cy="1274195"/>
          </a:xfrm>
        </p:spPr>
        <p:txBody>
          <a:bodyPr wrap="square" anchor="b" anchorCtr="0">
            <a:spAutoFit/>
          </a:bodyPr>
          <a:lstStyle>
            <a:lvl1pPr algn="r">
              <a:lnSpc>
                <a:spcPct val="90000"/>
              </a:lnSpc>
              <a:defRPr sz="46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076BCE6F-6E3D-4DF8-8E0D-4E736B07208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43022" y="4223904"/>
            <a:ext cx="5875352" cy="496996"/>
          </a:xfrm>
        </p:spPr>
        <p:txBody>
          <a:bodyPr>
            <a:spAutoFit/>
          </a:bodyPr>
          <a:lstStyle>
            <a:lvl1pPr marL="0" indent="0" algn="r">
              <a:lnSpc>
                <a:spcPct val="15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3519948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ack Triangle">
            <a:extLst>
              <a:ext uri="{FF2B5EF4-FFF2-40B4-BE49-F238E27FC236}">
                <a16:creationId xmlns:a16="http://schemas.microsoft.com/office/drawing/2014/main" id="{61E5B941-8D5B-154E-9C20-E9D139036089}"/>
              </a:ext>
            </a:extLst>
          </p:cNvPr>
          <p:cNvSpPr/>
          <p:nvPr userDrawn="1"/>
        </p:nvSpPr>
        <p:spPr>
          <a:xfrm>
            <a:off x="0" y="0"/>
            <a:ext cx="5943022" cy="6858000"/>
          </a:xfrm>
          <a:custGeom>
            <a:avLst/>
            <a:gdLst>
              <a:gd name="connsiteX0" fmla="*/ 0 w 5943022"/>
              <a:gd name="connsiteY0" fmla="*/ 0 h 6858000"/>
              <a:gd name="connsiteX1" fmla="*/ 3411726 w 5943022"/>
              <a:gd name="connsiteY1" fmla="*/ 0 h 6858000"/>
              <a:gd name="connsiteX2" fmla="*/ 5943022 w 5943022"/>
              <a:gd name="connsiteY2" fmla="*/ 6858000 h 6858000"/>
              <a:gd name="connsiteX3" fmla="*/ 0 w 594302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43022" h="6858000">
                <a:moveTo>
                  <a:pt x="0" y="0"/>
                </a:moveTo>
                <a:lnTo>
                  <a:pt x="3411726" y="0"/>
                </a:lnTo>
                <a:lnTo>
                  <a:pt x="594302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>
              <a:latin typeface="Lato" panose="020F0502020204030203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4B9BB8A-C568-4922-998F-0B122410C8D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6781595" cy="6858000"/>
          </a:xfrm>
          <a:custGeom>
            <a:avLst/>
            <a:gdLst>
              <a:gd name="connsiteX0" fmla="*/ 0 w 6781595"/>
              <a:gd name="connsiteY0" fmla="*/ 0 h 6858000"/>
              <a:gd name="connsiteX1" fmla="*/ 6781595 w 6781595"/>
              <a:gd name="connsiteY1" fmla="*/ 0 h 6858000"/>
              <a:gd name="connsiteX2" fmla="*/ 6781595 w 6781595"/>
              <a:gd name="connsiteY2" fmla="*/ 2086 h 6858000"/>
              <a:gd name="connsiteX3" fmla="*/ 3455650 w 6781595"/>
              <a:gd name="connsiteY3" fmla="*/ 6858000 h 6858000"/>
              <a:gd name="connsiteX4" fmla="*/ 0 w 6781595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81595" h="6858000">
                <a:moveTo>
                  <a:pt x="0" y="0"/>
                </a:moveTo>
                <a:lnTo>
                  <a:pt x="6781595" y="0"/>
                </a:lnTo>
                <a:lnTo>
                  <a:pt x="6781595" y="2086"/>
                </a:lnTo>
                <a:lnTo>
                  <a:pt x="34556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</p:pic>
      <p:sp>
        <p:nvSpPr>
          <p:cNvPr id="3" name="Copyright Line">
            <a:extLst>
              <a:ext uri="{FF2B5EF4-FFF2-40B4-BE49-F238E27FC236}">
                <a16:creationId xmlns:a16="http://schemas.microsoft.com/office/drawing/2014/main" id="{557AB962-4B3A-934B-9BE1-216CC1708EC5}"/>
              </a:ext>
            </a:extLst>
          </p:cNvPr>
          <p:cNvSpPr/>
          <p:nvPr userDrawn="1"/>
        </p:nvSpPr>
        <p:spPr>
          <a:xfrm>
            <a:off x="7551174" y="6382644"/>
            <a:ext cx="4267200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  <a:defRPr/>
            </a:pPr>
            <a:r>
              <a:rPr lang="en-US" sz="800" noProof="0" dirty="0">
                <a:latin typeface="Arial" panose="020B0604020202020204" pitchFamily="34" charset="0"/>
              </a:rPr>
              <a:t>Copyright Mavenir 2022. Proprietary and Confidential.</a:t>
            </a:r>
          </a:p>
        </p:txBody>
      </p:sp>
      <p:pic>
        <p:nvPicPr>
          <p:cNvPr id="7" name="Mavenir Logo">
            <a:extLst>
              <a:ext uri="{FF2B5EF4-FFF2-40B4-BE49-F238E27FC236}">
                <a16:creationId xmlns:a16="http://schemas.microsoft.com/office/drawing/2014/main" id="{3A014D10-0698-F24A-B3DD-36158F04901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09236" y="932688"/>
            <a:ext cx="2737561" cy="649224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2523365-DEFE-4B1A-AECE-A475C182CEC6}"/>
              </a:ext>
            </a:extLst>
          </p:cNvPr>
          <p:cNvCxnSpPr>
            <a:cxnSpLocks/>
          </p:cNvCxnSpPr>
          <p:nvPr userDrawn="1"/>
        </p:nvCxnSpPr>
        <p:spPr>
          <a:xfrm>
            <a:off x="11189110" y="4198965"/>
            <a:ext cx="479117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EC8C8F48-0B9C-004E-B186-D7A13B4587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022" y="2824177"/>
            <a:ext cx="5875352" cy="1274195"/>
          </a:xfrm>
        </p:spPr>
        <p:txBody>
          <a:bodyPr wrap="square" anchor="b" anchorCtr="0">
            <a:spAutoFit/>
          </a:bodyPr>
          <a:lstStyle>
            <a:lvl1pPr algn="r">
              <a:lnSpc>
                <a:spcPct val="90000"/>
              </a:lnSpc>
              <a:defRPr sz="46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076BCE6F-6E3D-4DF8-8E0D-4E736B07208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43022" y="4223904"/>
            <a:ext cx="5875352" cy="496996"/>
          </a:xfrm>
        </p:spPr>
        <p:txBody>
          <a:bodyPr>
            <a:spAutoFit/>
          </a:bodyPr>
          <a:lstStyle>
            <a:lvl1pPr marL="0" indent="0" algn="r">
              <a:lnSpc>
                <a:spcPct val="15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7243833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pyright Placeholder 4" hidden="1">
            <a:extLst>
              <a:ext uri="{FF2B5EF4-FFF2-40B4-BE49-F238E27FC236}">
                <a16:creationId xmlns:a16="http://schemas.microsoft.com/office/drawing/2014/main" id="{FC8AFA3E-ECEE-DD49-B9AE-A71E6EA81A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83305"/>
            <a:ext cx="4114800" cy="256032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ctr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id-ID" dirty="0" err="1"/>
              <a:t>Copyright</a:t>
            </a:r>
            <a:r>
              <a:rPr lang="id-ID" dirty="0"/>
              <a:t> </a:t>
            </a:r>
            <a:r>
              <a:rPr lang="id-ID" dirty="0" err="1"/>
              <a:t>Mavenir</a:t>
            </a:r>
            <a:r>
              <a:rPr lang="id-ID" dirty="0"/>
              <a:t> 2022. </a:t>
            </a:r>
            <a:r>
              <a:rPr lang="id-ID" dirty="0" err="1"/>
              <a:t>Proprietary</a:t>
            </a:r>
            <a:r>
              <a:rPr lang="id-ID" dirty="0"/>
              <a:t> </a:t>
            </a:r>
            <a:r>
              <a:rPr lang="id-ID" dirty="0" err="1"/>
              <a:t>and</a:t>
            </a:r>
            <a:r>
              <a:rPr lang="id-ID" dirty="0"/>
              <a:t> </a:t>
            </a:r>
            <a:r>
              <a:rPr lang="id-ID" dirty="0" err="1"/>
              <a:t>Confidential</a:t>
            </a:r>
            <a:r>
              <a:rPr lang="id-ID" dirty="0"/>
              <a:t>.</a:t>
            </a:r>
          </a:p>
        </p:txBody>
      </p:sp>
      <p:sp>
        <p:nvSpPr>
          <p:cNvPr id="2" name="Copyright">
            <a:extLst>
              <a:ext uri="{FF2B5EF4-FFF2-40B4-BE49-F238E27FC236}">
                <a16:creationId xmlns:a16="http://schemas.microsoft.com/office/drawing/2014/main" id="{A6F61871-B453-4F24-9C71-A953BDD6EA45}"/>
              </a:ext>
            </a:extLst>
          </p:cNvPr>
          <p:cNvSpPr txBox="1"/>
          <p:nvPr userDrawn="1"/>
        </p:nvSpPr>
        <p:spPr>
          <a:xfrm>
            <a:off x="4038599" y="6483304"/>
            <a:ext cx="4114800" cy="256031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8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Copyright </a:t>
            </a:r>
            <a:r>
              <a:rPr lang="en-US" sz="800" dirty="0"/>
              <a:t>Mavenir</a:t>
            </a:r>
            <a:r>
              <a:rPr kumimoji="0" lang="id-ID" sz="8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2022. Proprietary and Confidential.</a:t>
            </a:r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29E3FC75-6764-4C0C-A2DC-149A252C3763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b" anchorCtr="0">
            <a:noAutofit/>
          </a:bodyPr>
          <a:lstStyle/>
          <a:p>
            <a:pPr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latin typeface="Arial" panose="020B0604020202020204" pitchFamily="34" charset="0"/>
              </a:rPr>
              <a:pPr>
                <a:lnSpc>
                  <a:spcPct val="100000"/>
                </a:lnSpc>
                <a:defRPr/>
              </a:pPr>
              <a:t>‹#›</a:t>
            </a:fld>
            <a:endParaRPr lang="id-ID" sz="8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5483935"/>
      </p:ext>
    </p:extLst>
  </p:cSld>
  <p:clrMapOvr>
    <a:masterClrMapping/>
  </p:clrMapOvr>
  <p:hf hdr="0" ftr="0" dt="0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 hidden="1">
            <a:extLst>
              <a:ext uri="{FF2B5EF4-FFF2-40B4-BE49-F238E27FC236}">
                <a16:creationId xmlns:a16="http://schemas.microsoft.com/office/drawing/2014/main" id="{C9660B61-4C28-964C-A5AB-F5D22AE420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83305"/>
            <a:ext cx="4114800" cy="256032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ctr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id-ID" dirty="0" err="1"/>
              <a:t>Copyright</a:t>
            </a:r>
            <a:r>
              <a:rPr lang="id-ID" dirty="0"/>
              <a:t> </a:t>
            </a:r>
            <a:r>
              <a:rPr lang="id-ID" dirty="0" err="1"/>
              <a:t>Mavenir</a:t>
            </a:r>
            <a:r>
              <a:rPr lang="id-ID" dirty="0"/>
              <a:t> 2022. </a:t>
            </a:r>
            <a:r>
              <a:rPr lang="id-ID" dirty="0" err="1"/>
              <a:t>Proprietary</a:t>
            </a:r>
            <a:r>
              <a:rPr lang="id-ID" dirty="0"/>
              <a:t> </a:t>
            </a:r>
            <a:r>
              <a:rPr lang="id-ID" dirty="0" err="1"/>
              <a:t>and</a:t>
            </a:r>
            <a:r>
              <a:rPr lang="id-ID" dirty="0"/>
              <a:t> </a:t>
            </a:r>
            <a:r>
              <a:rPr lang="id-ID" dirty="0" err="1"/>
              <a:t>Confidential</a:t>
            </a:r>
            <a:r>
              <a:rPr lang="id-ID" dirty="0"/>
              <a:t>.</a:t>
            </a:r>
          </a:p>
        </p:txBody>
      </p:sp>
      <p:sp>
        <p:nvSpPr>
          <p:cNvPr id="7" name="Copyright">
            <a:extLst>
              <a:ext uri="{FF2B5EF4-FFF2-40B4-BE49-F238E27FC236}">
                <a16:creationId xmlns:a16="http://schemas.microsoft.com/office/drawing/2014/main" id="{67AAEB30-329B-407F-B0BC-87DBAAEDA6E9}"/>
              </a:ext>
            </a:extLst>
          </p:cNvPr>
          <p:cNvSpPr txBox="1"/>
          <p:nvPr userDrawn="1"/>
        </p:nvSpPr>
        <p:spPr>
          <a:xfrm>
            <a:off x="4038599" y="6483304"/>
            <a:ext cx="4114800" cy="256031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8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Copyright </a:t>
            </a:r>
            <a:r>
              <a:rPr lang="en-US" sz="800" dirty="0"/>
              <a:t>Mavenir</a:t>
            </a:r>
            <a:r>
              <a:rPr kumimoji="0" lang="id-ID" sz="8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2022. Proprietary and Confidential.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30C42DFB-A0D9-40F5-BEF3-B2790FAC6540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b" anchorCtr="0">
            <a:noAutofit/>
          </a:bodyPr>
          <a:lstStyle/>
          <a:p>
            <a:pPr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latin typeface="Arial" panose="020B0604020202020204" pitchFamily="34" charset="0"/>
              </a:rPr>
              <a:pPr>
                <a:lnSpc>
                  <a:spcPct val="100000"/>
                </a:lnSpc>
                <a:defRPr/>
              </a:pPr>
              <a:t>‹#›</a:t>
            </a:fld>
            <a:endParaRPr lang="id-ID" sz="800" dirty="0">
              <a:latin typeface="Arial" panose="020B0604020202020204" pitchFamily="34" charset="0"/>
            </a:endParaRPr>
          </a:p>
        </p:txBody>
      </p:sp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CCB34059-17C8-B44D-8C3C-600B521D5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784" y="201636"/>
            <a:ext cx="11331222" cy="917258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Enter Title Here</a:t>
            </a:r>
          </a:p>
        </p:txBody>
      </p:sp>
    </p:spTree>
    <p:extLst>
      <p:ext uri="{BB962C8B-B14F-4D97-AF65-F5344CB8AC3E}">
        <p14:creationId xmlns:p14="http://schemas.microsoft.com/office/powerpoint/2010/main" val="28831412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 hidden="1">
            <a:extLst>
              <a:ext uri="{FF2B5EF4-FFF2-40B4-BE49-F238E27FC236}">
                <a16:creationId xmlns:a16="http://schemas.microsoft.com/office/drawing/2014/main" id="{C9660B61-4C28-964C-A5AB-F5D22AE420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83305"/>
            <a:ext cx="4114800" cy="256032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ctr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id-ID" dirty="0" err="1"/>
              <a:t>Copyright</a:t>
            </a:r>
            <a:r>
              <a:rPr lang="id-ID" dirty="0"/>
              <a:t> </a:t>
            </a:r>
            <a:r>
              <a:rPr lang="id-ID" dirty="0" err="1"/>
              <a:t>Mavenir</a:t>
            </a:r>
            <a:r>
              <a:rPr lang="id-ID" dirty="0"/>
              <a:t> 2022. </a:t>
            </a:r>
            <a:r>
              <a:rPr lang="id-ID" dirty="0" err="1"/>
              <a:t>Proprietary</a:t>
            </a:r>
            <a:r>
              <a:rPr lang="id-ID" dirty="0"/>
              <a:t> </a:t>
            </a:r>
            <a:r>
              <a:rPr lang="id-ID" dirty="0" err="1"/>
              <a:t>and</a:t>
            </a:r>
            <a:r>
              <a:rPr lang="id-ID" dirty="0"/>
              <a:t> </a:t>
            </a:r>
            <a:r>
              <a:rPr lang="id-ID" dirty="0" err="1"/>
              <a:t>Confidential</a:t>
            </a:r>
            <a:r>
              <a:rPr lang="id-ID" dirty="0"/>
              <a:t>.</a:t>
            </a:r>
          </a:p>
        </p:txBody>
      </p:sp>
      <p:sp>
        <p:nvSpPr>
          <p:cNvPr id="7" name="Copyright">
            <a:extLst>
              <a:ext uri="{FF2B5EF4-FFF2-40B4-BE49-F238E27FC236}">
                <a16:creationId xmlns:a16="http://schemas.microsoft.com/office/drawing/2014/main" id="{67AAEB30-329B-407F-B0BC-87DBAAEDA6E9}"/>
              </a:ext>
            </a:extLst>
          </p:cNvPr>
          <p:cNvSpPr txBox="1"/>
          <p:nvPr userDrawn="1"/>
        </p:nvSpPr>
        <p:spPr>
          <a:xfrm>
            <a:off x="4038599" y="6483304"/>
            <a:ext cx="4114800" cy="256031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8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Copyright </a:t>
            </a:r>
            <a:r>
              <a:rPr lang="en-US" sz="800" noProof="0" dirty="0">
                <a:latin typeface="Arial" panose="020B0604020202020204" pitchFamily="34" charset="0"/>
              </a:rPr>
              <a:t>Mavenir</a:t>
            </a:r>
            <a:r>
              <a:rPr kumimoji="0" lang="id-ID" sz="8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2022. Proprietary and Confidential.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30C42DFB-A0D9-40F5-BEF3-B2790FAC6540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b" anchorCtr="0">
            <a:noAutofit/>
          </a:bodyPr>
          <a:lstStyle/>
          <a:p>
            <a:pPr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latin typeface="Arial" panose="020B0604020202020204" pitchFamily="34" charset="0"/>
              </a:rPr>
              <a:pPr>
                <a:lnSpc>
                  <a:spcPct val="100000"/>
                </a:lnSpc>
                <a:defRPr/>
              </a:pPr>
              <a:t>‹#›</a:t>
            </a:fld>
            <a:endParaRPr lang="id-ID" sz="800" dirty="0">
              <a:latin typeface="Arial" panose="020B0604020202020204" pitchFamily="34" charset="0"/>
            </a:endParaRPr>
          </a:p>
        </p:txBody>
      </p:sp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CCB34059-17C8-B44D-8C3C-600B521D5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784" y="201636"/>
            <a:ext cx="11331222" cy="917258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Enter Title Here</a:t>
            </a:r>
          </a:p>
        </p:txBody>
      </p:sp>
    </p:spTree>
    <p:extLst>
      <p:ext uri="{BB962C8B-B14F-4D97-AF65-F5344CB8AC3E}">
        <p14:creationId xmlns:p14="http://schemas.microsoft.com/office/powerpoint/2010/main" val="496139812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326B0035-DC10-D547-8CB8-FE2BE1BB63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91094" y="6095999"/>
            <a:ext cx="8500907" cy="762001"/>
          </a:xfrm>
          <a:custGeom>
            <a:avLst/>
            <a:gdLst>
              <a:gd name="connsiteX0" fmla="*/ 8500907 w 8500907"/>
              <a:gd name="connsiteY0" fmla="*/ 0 h 762001"/>
              <a:gd name="connsiteX1" fmla="*/ 8500907 w 8500907"/>
              <a:gd name="connsiteY1" fmla="*/ 762001 h 762001"/>
              <a:gd name="connsiteX2" fmla="*/ 0 w 8500907"/>
              <a:gd name="connsiteY2" fmla="*/ 762001 h 762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00907" h="762001">
                <a:moveTo>
                  <a:pt x="8500907" y="0"/>
                </a:moveTo>
                <a:lnTo>
                  <a:pt x="8500907" y="762001"/>
                </a:lnTo>
                <a:lnTo>
                  <a:pt x="0" y="762001"/>
                </a:lnTo>
                <a:close/>
              </a:path>
            </a:pathLst>
          </a:custGeom>
          <a:solidFill>
            <a:schemeClr val="bg2"/>
          </a:solidFill>
        </p:spPr>
      </p:pic>
      <p:sp>
        <p:nvSpPr>
          <p:cNvPr id="7" name="Rectangle 21">
            <a:extLst>
              <a:ext uri="{FF2B5EF4-FFF2-40B4-BE49-F238E27FC236}">
                <a16:creationId xmlns:a16="http://schemas.microsoft.com/office/drawing/2014/main" id="{DD6F2742-6BBF-F34D-A2A9-56D177CE6B96}"/>
              </a:ext>
            </a:extLst>
          </p:cNvPr>
          <p:cNvSpPr/>
          <p:nvPr userDrawn="1"/>
        </p:nvSpPr>
        <p:spPr>
          <a:xfrm>
            <a:off x="11219455" y="6096000"/>
            <a:ext cx="972545" cy="762000"/>
          </a:xfrm>
          <a:custGeom>
            <a:avLst/>
            <a:gdLst>
              <a:gd name="connsiteX0" fmla="*/ 0 w 1307690"/>
              <a:gd name="connsiteY0" fmla="*/ 0 h 781665"/>
              <a:gd name="connsiteX1" fmla="*/ 1307690 w 1307690"/>
              <a:gd name="connsiteY1" fmla="*/ 0 h 781665"/>
              <a:gd name="connsiteX2" fmla="*/ 1307690 w 1307690"/>
              <a:gd name="connsiteY2" fmla="*/ 781665 h 781665"/>
              <a:gd name="connsiteX3" fmla="*/ 0 w 1307690"/>
              <a:gd name="connsiteY3" fmla="*/ 781665 h 781665"/>
              <a:gd name="connsiteX4" fmla="*/ 0 w 1307690"/>
              <a:gd name="connsiteY4" fmla="*/ 0 h 781665"/>
              <a:gd name="connsiteX0" fmla="*/ 0 w 1307690"/>
              <a:gd name="connsiteY0" fmla="*/ 781665 h 781665"/>
              <a:gd name="connsiteX1" fmla="*/ 1307690 w 1307690"/>
              <a:gd name="connsiteY1" fmla="*/ 0 h 781665"/>
              <a:gd name="connsiteX2" fmla="*/ 1307690 w 1307690"/>
              <a:gd name="connsiteY2" fmla="*/ 781665 h 781665"/>
              <a:gd name="connsiteX3" fmla="*/ 0 w 1307690"/>
              <a:gd name="connsiteY3" fmla="*/ 781665 h 781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7690" h="781665">
                <a:moveTo>
                  <a:pt x="0" y="781665"/>
                </a:moveTo>
                <a:lnTo>
                  <a:pt x="1307690" y="0"/>
                </a:lnTo>
                <a:lnTo>
                  <a:pt x="1307690" y="781665"/>
                </a:lnTo>
                <a:lnTo>
                  <a:pt x="0" y="781665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2" name="Slide Number">
            <a:extLst>
              <a:ext uri="{FF2B5EF4-FFF2-40B4-BE49-F238E27FC236}">
                <a16:creationId xmlns:a16="http://schemas.microsoft.com/office/drawing/2014/main" id="{6E107289-413A-43C4-969D-1465A8CC41DF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/>
          <a:p>
            <a:pPr algn="ctr"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solidFill>
                  <a:schemeClr val="bg1"/>
                </a:solidFill>
                <a:latin typeface="Arial" panose="020B0604020202020204" pitchFamily="34" charset="0"/>
              </a:rPr>
              <a:pPr algn="ctr">
                <a:lnSpc>
                  <a:spcPct val="100000"/>
                </a:lnSpc>
                <a:defRPr/>
              </a:pPr>
              <a:t>‹#›</a:t>
            </a:fld>
            <a:endParaRPr lang="id-ID" sz="8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21" name="Copyright">
            <a:extLst>
              <a:ext uri="{FF2B5EF4-FFF2-40B4-BE49-F238E27FC236}">
                <a16:creationId xmlns:a16="http://schemas.microsoft.com/office/drawing/2014/main" id="{7686DFDB-B216-4BF1-B664-B59360A8DFDB}"/>
              </a:ext>
            </a:extLst>
          </p:cNvPr>
          <p:cNvSpPr txBox="1"/>
          <p:nvPr userDrawn="1"/>
        </p:nvSpPr>
        <p:spPr>
          <a:xfrm>
            <a:off x="1917192" y="6485625"/>
            <a:ext cx="4114799" cy="2560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sz="800" noProof="0" dirty="0"/>
              <a:t>Copyright Mavenir 2022. Proprietary and Confidential.</a:t>
            </a:r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BC4464F4-0B06-413B-89E1-1B134F53EA9A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55625" y="1833422"/>
            <a:ext cx="11331221" cy="4143914"/>
          </a:xfrm>
        </p:spPr>
        <p:txBody>
          <a:bodyPr/>
          <a:lstStyle>
            <a:lvl1pPr marL="0" indent="-283464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defRPr sz="1400"/>
            </a:lvl1pPr>
            <a:lvl2pPr marL="740664" indent="-283464">
              <a:spcBef>
                <a:spcPts val="1200"/>
              </a:spcBef>
              <a:defRPr sz="1200"/>
            </a:lvl2pPr>
            <a:lvl3pPr marL="854075" indent="-223838">
              <a:spcBef>
                <a:spcPts val="600"/>
              </a:spcBef>
              <a:defRPr sz="1200"/>
            </a:lvl3pPr>
            <a:lvl4pPr marL="1027113" indent="-217488">
              <a:spcBef>
                <a:spcPts val="600"/>
              </a:spcBef>
              <a:defRPr sz="1200"/>
            </a:lvl4pPr>
            <a:lvl5pPr marL="1198563" indent="-219075">
              <a:spcBef>
                <a:spcPts val="600"/>
              </a:spcBef>
              <a:defRPr sz="1200"/>
            </a:lvl5pPr>
          </a:lstStyle>
          <a:p>
            <a:pPr lvl="0"/>
            <a:r>
              <a:rPr lang="en-US" noProof="0" dirty="0"/>
              <a:t>First Level Point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8" name="Subhead">
            <a:extLst>
              <a:ext uri="{FF2B5EF4-FFF2-40B4-BE49-F238E27FC236}">
                <a16:creationId xmlns:a16="http://schemas.microsoft.com/office/drawing/2014/main" id="{F7FDA8B0-598B-444F-93EB-E15437A7F8C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5855" y="1398301"/>
            <a:ext cx="11331221" cy="341397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628650" indent="0">
              <a:buNone/>
              <a:defRPr/>
            </a:lvl3pPr>
            <a:lvl4pPr marL="809625" indent="0">
              <a:buNone/>
              <a:defRPr/>
            </a:lvl4pPr>
            <a:lvl5pPr marL="979487" indent="0">
              <a:buNone/>
              <a:defRPr/>
            </a:lvl5pPr>
          </a:lstStyle>
          <a:p>
            <a:pPr lvl="0"/>
            <a:r>
              <a:rPr lang="en-US" noProof="0" dirty="0"/>
              <a:t>Subhead Goes Here if Needed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A5A0E9F-C2E9-44B1-800F-8EB71DEDF2AF}"/>
              </a:ext>
            </a:extLst>
          </p:cNvPr>
          <p:cNvCxnSpPr>
            <a:cxnSpLocks/>
          </p:cNvCxnSpPr>
          <p:nvPr userDrawn="1"/>
        </p:nvCxnSpPr>
        <p:spPr>
          <a:xfrm>
            <a:off x="667512" y="1220953"/>
            <a:ext cx="623436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Placeholder">
            <a:extLst>
              <a:ext uri="{FF2B5EF4-FFF2-40B4-BE49-F238E27FC236}">
                <a16:creationId xmlns:a16="http://schemas.microsoft.com/office/drawing/2014/main" id="{CCB34059-17C8-B44D-8C3C-600B521D5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784" y="201636"/>
            <a:ext cx="11331222" cy="917258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noProof="0" dirty="0"/>
              <a:t>Enter Title Here</a:t>
            </a:r>
          </a:p>
        </p:txBody>
      </p:sp>
    </p:spTree>
    <p:extLst>
      <p:ext uri="{BB962C8B-B14F-4D97-AF65-F5344CB8AC3E}">
        <p14:creationId xmlns:p14="http://schemas.microsoft.com/office/powerpoint/2010/main" val="148062116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1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Background pattern&#10;&#10;Description automatically generated">
            <a:extLst>
              <a:ext uri="{FF2B5EF4-FFF2-40B4-BE49-F238E27FC236}">
                <a16:creationId xmlns:a16="http://schemas.microsoft.com/office/drawing/2014/main" id="{50036125-2397-5244-98E8-6BA181DD64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91094" y="6095999"/>
            <a:ext cx="8500907" cy="762001"/>
          </a:xfrm>
          <a:custGeom>
            <a:avLst/>
            <a:gdLst>
              <a:gd name="connsiteX0" fmla="*/ 8500907 w 8500907"/>
              <a:gd name="connsiteY0" fmla="*/ 0 h 762001"/>
              <a:gd name="connsiteX1" fmla="*/ 8500907 w 8500907"/>
              <a:gd name="connsiteY1" fmla="*/ 762001 h 762001"/>
              <a:gd name="connsiteX2" fmla="*/ 0 w 8500907"/>
              <a:gd name="connsiteY2" fmla="*/ 762001 h 762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00907" h="762001">
                <a:moveTo>
                  <a:pt x="8500907" y="0"/>
                </a:moveTo>
                <a:lnTo>
                  <a:pt x="8500907" y="762001"/>
                </a:lnTo>
                <a:lnTo>
                  <a:pt x="0" y="762001"/>
                </a:lnTo>
                <a:close/>
              </a:path>
            </a:pathLst>
          </a:custGeom>
          <a:solidFill>
            <a:schemeClr val="bg2"/>
          </a:solidFill>
        </p:spPr>
      </p:pic>
      <p:sp>
        <p:nvSpPr>
          <p:cNvPr id="16" name="Rectangle 21">
            <a:extLst>
              <a:ext uri="{FF2B5EF4-FFF2-40B4-BE49-F238E27FC236}">
                <a16:creationId xmlns:a16="http://schemas.microsoft.com/office/drawing/2014/main" id="{FF0BE3A8-E45E-B848-8E3D-A92979ACC167}"/>
              </a:ext>
            </a:extLst>
          </p:cNvPr>
          <p:cNvSpPr/>
          <p:nvPr userDrawn="1"/>
        </p:nvSpPr>
        <p:spPr>
          <a:xfrm>
            <a:off x="11219455" y="6096000"/>
            <a:ext cx="972545" cy="762000"/>
          </a:xfrm>
          <a:custGeom>
            <a:avLst/>
            <a:gdLst>
              <a:gd name="connsiteX0" fmla="*/ 0 w 1307690"/>
              <a:gd name="connsiteY0" fmla="*/ 0 h 781665"/>
              <a:gd name="connsiteX1" fmla="*/ 1307690 w 1307690"/>
              <a:gd name="connsiteY1" fmla="*/ 0 h 781665"/>
              <a:gd name="connsiteX2" fmla="*/ 1307690 w 1307690"/>
              <a:gd name="connsiteY2" fmla="*/ 781665 h 781665"/>
              <a:gd name="connsiteX3" fmla="*/ 0 w 1307690"/>
              <a:gd name="connsiteY3" fmla="*/ 781665 h 781665"/>
              <a:gd name="connsiteX4" fmla="*/ 0 w 1307690"/>
              <a:gd name="connsiteY4" fmla="*/ 0 h 781665"/>
              <a:gd name="connsiteX0" fmla="*/ 0 w 1307690"/>
              <a:gd name="connsiteY0" fmla="*/ 781665 h 781665"/>
              <a:gd name="connsiteX1" fmla="*/ 1307690 w 1307690"/>
              <a:gd name="connsiteY1" fmla="*/ 0 h 781665"/>
              <a:gd name="connsiteX2" fmla="*/ 1307690 w 1307690"/>
              <a:gd name="connsiteY2" fmla="*/ 781665 h 781665"/>
              <a:gd name="connsiteX3" fmla="*/ 0 w 1307690"/>
              <a:gd name="connsiteY3" fmla="*/ 781665 h 781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7690" h="781665">
                <a:moveTo>
                  <a:pt x="0" y="781665"/>
                </a:moveTo>
                <a:lnTo>
                  <a:pt x="1307690" y="0"/>
                </a:lnTo>
                <a:lnTo>
                  <a:pt x="1307690" y="781665"/>
                </a:lnTo>
                <a:lnTo>
                  <a:pt x="0" y="781665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CCB34059-17C8-B44D-8C3C-600B521D5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784" y="201636"/>
            <a:ext cx="11331222" cy="917258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Enter Title Here</a:t>
            </a:r>
          </a:p>
        </p:txBody>
      </p:sp>
      <p:sp>
        <p:nvSpPr>
          <p:cNvPr id="12" name="Slide Number">
            <a:extLst>
              <a:ext uri="{FF2B5EF4-FFF2-40B4-BE49-F238E27FC236}">
                <a16:creationId xmlns:a16="http://schemas.microsoft.com/office/drawing/2014/main" id="{B237A302-4AA8-4C9F-B799-9FE6B10DC096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/>
          <a:p>
            <a:pPr algn="ctr"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solidFill>
                  <a:schemeClr val="bg1"/>
                </a:solidFill>
                <a:latin typeface="Arial" panose="020B0604020202020204" pitchFamily="34" charset="0"/>
              </a:rPr>
              <a:pPr algn="ctr">
                <a:lnSpc>
                  <a:spcPct val="100000"/>
                </a:lnSpc>
                <a:defRPr/>
              </a:pPr>
              <a:t>‹#›</a:t>
            </a:fld>
            <a:endParaRPr lang="id-ID" sz="8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7" name="Copyright">
            <a:extLst>
              <a:ext uri="{FF2B5EF4-FFF2-40B4-BE49-F238E27FC236}">
                <a16:creationId xmlns:a16="http://schemas.microsoft.com/office/drawing/2014/main" id="{EEE90E26-18BE-4866-979F-7F3302F3F4F5}"/>
              </a:ext>
            </a:extLst>
          </p:cNvPr>
          <p:cNvSpPr txBox="1"/>
          <p:nvPr userDrawn="1"/>
        </p:nvSpPr>
        <p:spPr>
          <a:xfrm>
            <a:off x="1917192" y="6485625"/>
            <a:ext cx="4114799" cy="2560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sz="800" noProof="0" dirty="0"/>
              <a:t>Copyright Mavenir 2022. Proprietary and Confidential.</a:t>
            </a:r>
          </a:p>
        </p:txBody>
      </p:sp>
      <p:sp>
        <p:nvSpPr>
          <p:cNvPr id="9" name="Content Placeholder 19">
            <a:extLst>
              <a:ext uri="{FF2B5EF4-FFF2-40B4-BE49-F238E27FC236}">
                <a16:creationId xmlns:a16="http://schemas.microsoft.com/office/drawing/2014/main" id="{4B98FDCC-03C2-4CBB-B44E-ECF3B9D14AC6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55625" y="1833422"/>
            <a:ext cx="11331221" cy="4143914"/>
          </a:xfrm>
        </p:spPr>
        <p:txBody>
          <a:bodyPr/>
          <a:lstStyle>
            <a:lvl1pPr marL="0" indent="-283464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defRPr sz="1400"/>
            </a:lvl1pPr>
            <a:lvl2pPr marL="740664" indent="-283464">
              <a:spcBef>
                <a:spcPts val="1200"/>
              </a:spcBef>
              <a:defRPr sz="1200"/>
            </a:lvl2pPr>
            <a:lvl3pPr marL="854075" indent="-223838">
              <a:spcBef>
                <a:spcPts val="600"/>
              </a:spcBef>
              <a:defRPr sz="1200"/>
            </a:lvl3pPr>
            <a:lvl4pPr marL="1027113" indent="-217488">
              <a:spcBef>
                <a:spcPts val="600"/>
              </a:spcBef>
              <a:defRPr sz="1200"/>
            </a:lvl4pPr>
            <a:lvl5pPr marL="1198563" indent="-219075">
              <a:spcBef>
                <a:spcPts val="600"/>
              </a:spcBef>
              <a:defRPr sz="1200"/>
            </a:lvl5pPr>
          </a:lstStyle>
          <a:p>
            <a:pPr lvl="0"/>
            <a:r>
              <a:rPr lang="en-US" noProof="0" dirty="0"/>
              <a:t>First Level Point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0" name="Subhead">
            <a:extLst>
              <a:ext uri="{FF2B5EF4-FFF2-40B4-BE49-F238E27FC236}">
                <a16:creationId xmlns:a16="http://schemas.microsoft.com/office/drawing/2014/main" id="{3159A235-6A17-46C3-9EF2-783503F9BD9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5855" y="1398301"/>
            <a:ext cx="11331221" cy="341397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628650" indent="0">
              <a:buNone/>
              <a:defRPr/>
            </a:lvl3pPr>
            <a:lvl4pPr marL="809625" indent="0">
              <a:buNone/>
              <a:defRPr/>
            </a:lvl4pPr>
            <a:lvl5pPr marL="979487" indent="0">
              <a:buNone/>
              <a:defRPr/>
            </a:lvl5pPr>
          </a:lstStyle>
          <a:p>
            <a:pPr lvl="0"/>
            <a:r>
              <a:rPr lang="en-US" noProof="0" dirty="0"/>
              <a:t>Subhead Goes Here if Needed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B6EA601-6CAA-4E07-B144-5ACCAE3CC171}"/>
              </a:ext>
            </a:extLst>
          </p:cNvPr>
          <p:cNvCxnSpPr>
            <a:cxnSpLocks/>
          </p:cNvCxnSpPr>
          <p:nvPr userDrawn="1"/>
        </p:nvCxnSpPr>
        <p:spPr>
          <a:xfrm>
            <a:off x="667512" y="1220953"/>
            <a:ext cx="623436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688468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1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96773BD7-F83C-F34D-9EEF-8BB6710066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5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91094" y="6095999"/>
            <a:ext cx="8500907" cy="762001"/>
          </a:xfrm>
          <a:custGeom>
            <a:avLst/>
            <a:gdLst>
              <a:gd name="connsiteX0" fmla="*/ 8500907 w 8500907"/>
              <a:gd name="connsiteY0" fmla="*/ 0 h 762001"/>
              <a:gd name="connsiteX1" fmla="*/ 8500907 w 8500907"/>
              <a:gd name="connsiteY1" fmla="*/ 762001 h 762001"/>
              <a:gd name="connsiteX2" fmla="*/ 0 w 8500907"/>
              <a:gd name="connsiteY2" fmla="*/ 762001 h 762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00907" h="762001">
                <a:moveTo>
                  <a:pt x="8500907" y="0"/>
                </a:moveTo>
                <a:lnTo>
                  <a:pt x="8500907" y="762001"/>
                </a:lnTo>
                <a:lnTo>
                  <a:pt x="0" y="762001"/>
                </a:lnTo>
                <a:close/>
              </a:path>
            </a:pathLst>
          </a:custGeom>
          <a:solidFill>
            <a:schemeClr val="bg1"/>
          </a:solidFill>
        </p:spPr>
      </p:pic>
      <p:sp>
        <p:nvSpPr>
          <p:cNvPr id="7" name="Rectangle 21">
            <a:extLst>
              <a:ext uri="{FF2B5EF4-FFF2-40B4-BE49-F238E27FC236}">
                <a16:creationId xmlns:a16="http://schemas.microsoft.com/office/drawing/2014/main" id="{886368E0-C02F-7045-B313-13B069388EF1}"/>
              </a:ext>
            </a:extLst>
          </p:cNvPr>
          <p:cNvSpPr/>
          <p:nvPr userDrawn="1"/>
        </p:nvSpPr>
        <p:spPr>
          <a:xfrm>
            <a:off x="11219455" y="6096000"/>
            <a:ext cx="972545" cy="762000"/>
          </a:xfrm>
          <a:custGeom>
            <a:avLst/>
            <a:gdLst>
              <a:gd name="connsiteX0" fmla="*/ 0 w 1307690"/>
              <a:gd name="connsiteY0" fmla="*/ 0 h 781665"/>
              <a:gd name="connsiteX1" fmla="*/ 1307690 w 1307690"/>
              <a:gd name="connsiteY1" fmla="*/ 0 h 781665"/>
              <a:gd name="connsiteX2" fmla="*/ 1307690 w 1307690"/>
              <a:gd name="connsiteY2" fmla="*/ 781665 h 781665"/>
              <a:gd name="connsiteX3" fmla="*/ 0 w 1307690"/>
              <a:gd name="connsiteY3" fmla="*/ 781665 h 781665"/>
              <a:gd name="connsiteX4" fmla="*/ 0 w 1307690"/>
              <a:gd name="connsiteY4" fmla="*/ 0 h 781665"/>
              <a:gd name="connsiteX0" fmla="*/ 0 w 1307690"/>
              <a:gd name="connsiteY0" fmla="*/ 781665 h 781665"/>
              <a:gd name="connsiteX1" fmla="*/ 1307690 w 1307690"/>
              <a:gd name="connsiteY1" fmla="*/ 0 h 781665"/>
              <a:gd name="connsiteX2" fmla="*/ 1307690 w 1307690"/>
              <a:gd name="connsiteY2" fmla="*/ 781665 h 781665"/>
              <a:gd name="connsiteX3" fmla="*/ 0 w 1307690"/>
              <a:gd name="connsiteY3" fmla="*/ 781665 h 781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7690" h="781665">
                <a:moveTo>
                  <a:pt x="0" y="781665"/>
                </a:moveTo>
                <a:lnTo>
                  <a:pt x="1307690" y="0"/>
                </a:lnTo>
                <a:lnTo>
                  <a:pt x="1307690" y="781665"/>
                </a:lnTo>
                <a:lnTo>
                  <a:pt x="0" y="781665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CCB34059-17C8-B44D-8C3C-600B521D5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784" y="201636"/>
            <a:ext cx="11331222" cy="917258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Enter Title Here</a:t>
            </a:r>
          </a:p>
        </p:txBody>
      </p:sp>
      <p:sp>
        <p:nvSpPr>
          <p:cNvPr id="14" name="Slide Number">
            <a:extLst>
              <a:ext uri="{FF2B5EF4-FFF2-40B4-BE49-F238E27FC236}">
                <a16:creationId xmlns:a16="http://schemas.microsoft.com/office/drawing/2014/main" id="{243F0B85-BABC-42B0-9908-A27155E3331C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/>
          <a:p>
            <a:pPr algn="ctr"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solidFill>
                  <a:schemeClr val="bg1"/>
                </a:solidFill>
                <a:latin typeface="Arial" panose="020B0604020202020204" pitchFamily="34" charset="0"/>
              </a:rPr>
              <a:pPr algn="ctr">
                <a:lnSpc>
                  <a:spcPct val="100000"/>
                </a:lnSpc>
                <a:defRPr/>
              </a:pPr>
              <a:t>‹#›</a:t>
            </a:fld>
            <a:endParaRPr lang="id-ID" sz="8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9" name="Copyright">
            <a:extLst>
              <a:ext uri="{FF2B5EF4-FFF2-40B4-BE49-F238E27FC236}">
                <a16:creationId xmlns:a16="http://schemas.microsoft.com/office/drawing/2014/main" id="{74AEFD7E-4332-4196-BA8E-67AB0A7121E9}"/>
              </a:ext>
            </a:extLst>
          </p:cNvPr>
          <p:cNvSpPr txBox="1"/>
          <p:nvPr userDrawn="1"/>
        </p:nvSpPr>
        <p:spPr>
          <a:xfrm>
            <a:off x="1917192" y="6485625"/>
            <a:ext cx="4114799" cy="2560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sz="800" noProof="0" dirty="0"/>
              <a:t>Copyright Mavenir 2022. Proprietary and Confidential.</a:t>
            </a:r>
          </a:p>
        </p:txBody>
      </p:sp>
      <p:sp>
        <p:nvSpPr>
          <p:cNvPr id="11" name="Content Placeholder 19">
            <a:extLst>
              <a:ext uri="{FF2B5EF4-FFF2-40B4-BE49-F238E27FC236}">
                <a16:creationId xmlns:a16="http://schemas.microsoft.com/office/drawing/2014/main" id="{DC1EF93B-6B0F-4E85-8834-A55C7D2B54A7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55625" y="1833422"/>
            <a:ext cx="11331221" cy="4143914"/>
          </a:xfrm>
        </p:spPr>
        <p:txBody>
          <a:bodyPr/>
          <a:lstStyle>
            <a:lvl1pPr marL="0" indent="-283464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defRPr sz="1400"/>
            </a:lvl1pPr>
            <a:lvl2pPr marL="740664" indent="-283464">
              <a:spcBef>
                <a:spcPts val="1200"/>
              </a:spcBef>
              <a:defRPr sz="1200"/>
            </a:lvl2pPr>
            <a:lvl3pPr marL="854075" indent="-223838">
              <a:spcBef>
                <a:spcPts val="600"/>
              </a:spcBef>
              <a:defRPr sz="1200"/>
            </a:lvl3pPr>
            <a:lvl4pPr marL="1027113" indent="-217488">
              <a:spcBef>
                <a:spcPts val="600"/>
              </a:spcBef>
              <a:defRPr sz="1200"/>
            </a:lvl4pPr>
            <a:lvl5pPr marL="1198563" indent="-219075">
              <a:spcBef>
                <a:spcPts val="600"/>
              </a:spcBef>
              <a:defRPr sz="1200"/>
            </a:lvl5pPr>
          </a:lstStyle>
          <a:p>
            <a:pPr lvl="0"/>
            <a:r>
              <a:rPr lang="en-US" noProof="0" dirty="0"/>
              <a:t>First Level Point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2" name="Subhead">
            <a:extLst>
              <a:ext uri="{FF2B5EF4-FFF2-40B4-BE49-F238E27FC236}">
                <a16:creationId xmlns:a16="http://schemas.microsoft.com/office/drawing/2014/main" id="{1D933F80-5B6D-4552-91CB-9B14EC34423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5855" y="1398301"/>
            <a:ext cx="11331221" cy="341397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628650" indent="0">
              <a:buNone/>
              <a:defRPr/>
            </a:lvl3pPr>
            <a:lvl4pPr marL="809625" indent="0">
              <a:buNone/>
              <a:defRPr/>
            </a:lvl4pPr>
            <a:lvl5pPr marL="979487" indent="0">
              <a:buNone/>
              <a:defRPr/>
            </a:lvl5pPr>
          </a:lstStyle>
          <a:p>
            <a:pPr lvl="0"/>
            <a:r>
              <a:rPr lang="en-US" noProof="0" dirty="0"/>
              <a:t>Subhead Goes Here if Needed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823D9D4-A66D-4BFE-8BEF-2300A990F952}"/>
              </a:ext>
            </a:extLst>
          </p:cNvPr>
          <p:cNvCxnSpPr>
            <a:cxnSpLocks/>
          </p:cNvCxnSpPr>
          <p:nvPr userDrawn="1"/>
        </p:nvCxnSpPr>
        <p:spPr>
          <a:xfrm>
            <a:off x="667512" y="1220953"/>
            <a:ext cx="623436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2534168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1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801C3AE9-2CC8-A24D-B554-46388198DC4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91093" y="6095999"/>
            <a:ext cx="8500907" cy="762001"/>
          </a:xfrm>
          <a:custGeom>
            <a:avLst/>
            <a:gdLst>
              <a:gd name="connsiteX0" fmla="*/ 8500907 w 8500907"/>
              <a:gd name="connsiteY0" fmla="*/ 0 h 762001"/>
              <a:gd name="connsiteX1" fmla="*/ 8500907 w 8500907"/>
              <a:gd name="connsiteY1" fmla="*/ 762001 h 762001"/>
              <a:gd name="connsiteX2" fmla="*/ 0 w 8500907"/>
              <a:gd name="connsiteY2" fmla="*/ 762001 h 762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00907" h="762001">
                <a:moveTo>
                  <a:pt x="8500907" y="0"/>
                </a:moveTo>
                <a:lnTo>
                  <a:pt x="8500907" y="762001"/>
                </a:lnTo>
                <a:lnTo>
                  <a:pt x="0" y="762001"/>
                </a:lnTo>
                <a:close/>
              </a:path>
            </a:pathLst>
          </a:custGeom>
          <a:solidFill>
            <a:schemeClr val="bg1"/>
          </a:solidFill>
        </p:spPr>
      </p:pic>
      <p:sp>
        <p:nvSpPr>
          <p:cNvPr id="11" name="Rectangle 21">
            <a:extLst>
              <a:ext uri="{FF2B5EF4-FFF2-40B4-BE49-F238E27FC236}">
                <a16:creationId xmlns:a16="http://schemas.microsoft.com/office/drawing/2014/main" id="{EA0E63A7-E438-324D-A75B-22653D8C312C}"/>
              </a:ext>
            </a:extLst>
          </p:cNvPr>
          <p:cNvSpPr/>
          <p:nvPr userDrawn="1"/>
        </p:nvSpPr>
        <p:spPr>
          <a:xfrm>
            <a:off x="11219455" y="6096000"/>
            <a:ext cx="972545" cy="762000"/>
          </a:xfrm>
          <a:custGeom>
            <a:avLst/>
            <a:gdLst>
              <a:gd name="connsiteX0" fmla="*/ 0 w 1307690"/>
              <a:gd name="connsiteY0" fmla="*/ 0 h 781665"/>
              <a:gd name="connsiteX1" fmla="*/ 1307690 w 1307690"/>
              <a:gd name="connsiteY1" fmla="*/ 0 h 781665"/>
              <a:gd name="connsiteX2" fmla="*/ 1307690 w 1307690"/>
              <a:gd name="connsiteY2" fmla="*/ 781665 h 781665"/>
              <a:gd name="connsiteX3" fmla="*/ 0 w 1307690"/>
              <a:gd name="connsiteY3" fmla="*/ 781665 h 781665"/>
              <a:gd name="connsiteX4" fmla="*/ 0 w 1307690"/>
              <a:gd name="connsiteY4" fmla="*/ 0 h 781665"/>
              <a:gd name="connsiteX0" fmla="*/ 0 w 1307690"/>
              <a:gd name="connsiteY0" fmla="*/ 781665 h 781665"/>
              <a:gd name="connsiteX1" fmla="*/ 1307690 w 1307690"/>
              <a:gd name="connsiteY1" fmla="*/ 0 h 781665"/>
              <a:gd name="connsiteX2" fmla="*/ 1307690 w 1307690"/>
              <a:gd name="connsiteY2" fmla="*/ 781665 h 781665"/>
              <a:gd name="connsiteX3" fmla="*/ 0 w 1307690"/>
              <a:gd name="connsiteY3" fmla="*/ 781665 h 781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7690" h="781665">
                <a:moveTo>
                  <a:pt x="0" y="781665"/>
                </a:moveTo>
                <a:lnTo>
                  <a:pt x="1307690" y="0"/>
                </a:lnTo>
                <a:lnTo>
                  <a:pt x="1307690" y="781665"/>
                </a:lnTo>
                <a:lnTo>
                  <a:pt x="0" y="781665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CCB34059-17C8-B44D-8C3C-600B521D5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784" y="201636"/>
            <a:ext cx="11331222" cy="917258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Enter Title Here</a:t>
            </a:r>
          </a:p>
        </p:txBody>
      </p:sp>
      <p:sp>
        <p:nvSpPr>
          <p:cNvPr id="13" name="Slide Number">
            <a:extLst>
              <a:ext uri="{FF2B5EF4-FFF2-40B4-BE49-F238E27FC236}">
                <a16:creationId xmlns:a16="http://schemas.microsoft.com/office/drawing/2014/main" id="{10A6A038-8497-4AFA-9263-1C68EEA2EE3B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/>
          <a:p>
            <a:pPr algn="ctr"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solidFill>
                  <a:schemeClr val="bg1"/>
                </a:solidFill>
                <a:latin typeface="Arial" panose="020B0604020202020204" pitchFamily="34" charset="0"/>
              </a:rPr>
              <a:pPr algn="ctr">
                <a:lnSpc>
                  <a:spcPct val="100000"/>
                </a:lnSpc>
                <a:defRPr/>
              </a:pPr>
              <a:t>‹#›</a:t>
            </a:fld>
            <a:endParaRPr lang="id-ID" sz="8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7" name="Copyright">
            <a:extLst>
              <a:ext uri="{FF2B5EF4-FFF2-40B4-BE49-F238E27FC236}">
                <a16:creationId xmlns:a16="http://schemas.microsoft.com/office/drawing/2014/main" id="{7077D533-6A5A-4070-B665-76B3AF6D3340}"/>
              </a:ext>
            </a:extLst>
          </p:cNvPr>
          <p:cNvSpPr txBox="1"/>
          <p:nvPr userDrawn="1"/>
        </p:nvSpPr>
        <p:spPr>
          <a:xfrm>
            <a:off x="1917192" y="6485625"/>
            <a:ext cx="4114799" cy="2560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sz="800" noProof="0" dirty="0"/>
              <a:t>Copyright Mavenir 2022. Proprietary and Confidential.</a:t>
            </a:r>
          </a:p>
        </p:txBody>
      </p:sp>
      <p:sp>
        <p:nvSpPr>
          <p:cNvPr id="9" name="Content Placeholder 19">
            <a:extLst>
              <a:ext uri="{FF2B5EF4-FFF2-40B4-BE49-F238E27FC236}">
                <a16:creationId xmlns:a16="http://schemas.microsoft.com/office/drawing/2014/main" id="{9C55CFA6-30CC-48C3-A1ED-2C483FE52509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55625" y="1833422"/>
            <a:ext cx="11331221" cy="4143914"/>
          </a:xfrm>
        </p:spPr>
        <p:txBody>
          <a:bodyPr/>
          <a:lstStyle>
            <a:lvl1pPr marL="0" indent="-283464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defRPr sz="1400"/>
            </a:lvl1pPr>
            <a:lvl2pPr marL="740664" indent="-283464">
              <a:spcBef>
                <a:spcPts val="1200"/>
              </a:spcBef>
              <a:defRPr sz="1200"/>
            </a:lvl2pPr>
            <a:lvl3pPr marL="854075" indent="-223838">
              <a:spcBef>
                <a:spcPts val="600"/>
              </a:spcBef>
              <a:defRPr sz="1200"/>
            </a:lvl3pPr>
            <a:lvl4pPr marL="1027113" indent="-217488">
              <a:spcBef>
                <a:spcPts val="600"/>
              </a:spcBef>
              <a:defRPr sz="1200"/>
            </a:lvl4pPr>
            <a:lvl5pPr marL="1198563" indent="-219075">
              <a:spcBef>
                <a:spcPts val="600"/>
              </a:spcBef>
              <a:defRPr sz="1200"/>
            </a:lvl5pPr>
          </a:lstStyle>
          <a:p>
            <a:pPr lvl="0"/>
            <a:r>
              <a:rPr lang="en-US" noProof="0" dirty="0"/>
              <a:t>First Level Point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0" name="Subhead">
            <a:extLst>
              <a:ext uri="{FF2B5EF4-FFF2-40B4-BE49-F238E27FC236}">
                <a16:creationId xmlns:a16="http://schemas.microsoft.com/office/drawing/2014/main" id="{515ABD01-B9E8-4E3F-A0E2-97206677996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5855" y="1398301"/>
            <a:ext cx="11331221" cy="341397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628650" indent="0">
              <a:buNone/>
              <a:defRPr/>
            </a:lvl3pPr>
            <a:lvl4pPr marL="809625" indent="0">
              <a:buNone/>
              <a:defRPr/>
            </a:lvl4pPr>
            <a:lvl5pPr marL="979487" indent="0">
              <a:buNone/>
              <a:defRPr/>
            </a:lvl5pPr>
          </a:lstStyle>
          <a:p>
            <a:pPr lvl="0"/>
            <a:r>
              <a:rPr lang="en-US" noProof="0" dirty="0"/>
              <a:t>Subhead Goes Here if Needed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0FED90F-BB6D-4DBA-98F2-7797C532A8CB}"/>
              </a:ext>
            </a:extLst>
          </p:cNvPr>
          <p:cNvCxnSpPr>
            <a:cxnSpLocks/>
          </p:cNvCxnSpPr>
          <p:nvPr userDrawn="1"/>
        </p:nvCxnSpPr>
        <p:spPr>
          <a:xfrm>
            <a:off x="667512" y="1220953"/>
            <a:ext cx="623436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081212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1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822D0E9-54C7-4245-8088-4F4801D19FF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91094" y="6095999"/>
            <a:ext cx="8500907" cy="762001"/>
          </a:xfrm>
          <a:custGeom>
            <a:avLst/>
            <a:gdLst>
              <a:gd name="connsiteX0" fmla="*/ 8500907 w 8500907"/>
              <a:gd name="connsiteY0" fmla="*/ 0 h 762001"/>
              <a:gd name="connsiteX1" fmla="*/ 8500907 w 8500907"/>
              <a:gd name="connsiteY1" fmla="*/ 762001 h 762001"/>
              <a:gd name="connsiteX2" fmla="*/ 0 w 8500907"/>
              <a:gd name="connsiteY2" fmla="*/ 762001 h 762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00907" h="762001">
                <a:moveTo>
                  <a:pt x="8500907" y="0"/>
                </a:moveTo>
                <a:lnTo>
                  <a:pt x="8500907" y="762001"/>
                </a:lnTo>
                <a:lnTo>
                  <a:pt x="0" y="762001"/>
                </a:lnTo>
                <a:close/>
              </a:path>
            </a:pathLst>
          </a:custGeom>
          <a:solidFill>
            <a:schemeClr val="bg1"/>
          </a:solidFill>
        </p:spPr>
      </p:pic>
      <p:sp>
        <p:nvSpPr>
          <p:cNvPr id="13" name="Rectangle 21">
            <a:extLst>
              <a:ext uri="{FF2B5EF4-FFF2-40B4-BE49-F238E27FC236}">
                <a16:creationId xmlns:a16="http://schemas.microsoft.com/office/drawing/2014/main" id="{E88CDFCD-B956-BC41-880C-575ACA08FC22}"/>
              </a:ext>
            </a:extLst>
          </p:cNvPr>
          <p:cNvSpPr/>
          <p:nvPr userDrawn="1"/>
        </p:nvSpPr>
        <p:spPr>
          <a:xfrm>
            <a:off x="11219455" y="6096000"/>
            <a:ext cx="972545" cy="762000"/>
          </a:xfrm>
          <a:custGeom>
            <a:avLst/>
            <a:gdLst>
              <a:gd name="connsiteX0" fmla="*/ 0 w 1307690"/>
              <a:gd name="connsiteY0" fmla="*/ 0 h 781665"/>
              <a:gd name="connsiteX1" fmla="*/ 1307690 w 1307690"/>
              <a:gd name="connsiteY1" fmla="*/ 0 h 781665"/>
              <a:gd name="connsiteX2" fmla="*/ 1307690 w 1307690"/>
              <a:gd name="connsiteY2" fmla="*/ 781665 h 781665"/>
              <a:gd name="connsiteX3" fmla="*/ 0 w 1307690"/>
              <a:gd name="connsiteY3" fmla="*/ 781665 h 781665"/>
              <a:gd name="connsiteX4" fmla="*/ 0 w 1307690"/>
              <a:gd name="connsiteY4" fmla="*/ 0 h 781665"/>
              <a:gd name="connsiteX0" fmla="*/ 0 w 1307690"/>
              <a:gd name="connsiteY0" fmla="*/ 781665 h 781665"/>
              <a:gd name="connsiteX1" fmla="*/ 1307690 w 1307690"/>
              <a:gd name="connsiteY1" fmla="*/ 0 h 781665"/>
              <a:gd name="connsiteX2" fmla="*/ 1307690 w 1307690"/>
              <a:gd name="connsiteY2" fmla="*/ 781665 h 781665"/>
              <a:gd name="connsiteX3" fmla="*/ 0 w 1307690"/>
              <a:gd name="connsiteY3" fmla="*/ 781665 h 781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7690" h="781665">
                <a:moveTo>
                  <a:pt x="0" y="781665"/>
                </a:moveTo>
                <a:lnTo>
                  <a:pt x="1307690" y="0"/>
                </a:lnTo>
                <a:lnTo>
                  <a:pt x="1307690" y="781665"/>
                </a:lnTo>
                <a:lnTo>
                  <a:pt x="0" y="781665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CCB34059-17C8-B44D-8C3C-600B521D5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784" y="201636"/>
            <a:ext cx="11331222" cy="917258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Enter Title Here</a:t>
            </a:r>
          </a:p>
        </p:txBody>
      </p:sp>
      <p:sp>
        <p:nvSpPr>
          <p:cNvPr id="14" name="Slide Number">
            <a:extLst>
              <a:ext uri="{FF2B5EF4-FFF2-40B4-BE49-F238E27FC236}">
                <a16:creationId xmlns:a16="http://schemas.microsoft.com/office/drawing/2014/main" id="{0F659E25-10F4-4C51-83AC-83318409E5FA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/>
          <a:p>
            <a:pPr algn="ctr"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solidFill>
                  <a:schemeClr val="bg1"/>
                </a:solidFill>
                <a:latin typeface="Arial" panose="020B0604020202020204" pitchFamily="34" charset="0"/>
              </a:rPr>
              <a:pPr algn="ctr">
                <a:lnSpc>
                  <a:spcPct val="100000"/>
                </a:lnSpc>
                <a:defRPr/>
              </a:pPr>
              <a:t>‹#›</a:t>
            </a:fld>
            <a:endParaRPr lang="id-ID" sz="8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7" name="Copyright">
            <a:extLst>
              <a:ext uri="{FF2B5EF4-FFF2-40B4-BE49-F238E27FC236}">
                <a16:creationId xmlns:a16="http://schemas.microsoft.com/office/drawing/2014/main" id="{37AC40BA-3A38-47CA-8786-EA1D5D1A2DDB}"/>
              </a:ext>
            </a:extLst>
          </p:cNvPr>
          <p:cNvSpPr txBox="1"/>
          <p:nvPr userDrawn="1"/>
        </p:nvSpPr>
        <p:spPr>
          <a:xfrm>
            <a:off x="1917192" y="6485625"/>
            <a:ext cx="4114799" cy="2560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sz="800" noProof="0" dirty="0"/>
              <a:t>Copyright Mavenir 2022. Proprietary and Confidential.</a:t>
            </a:r>
          </a:p>
        </p:txBody>
      </p:sp>
      <p:sp>
        <p:nvSpPr>
          <p:cNvPr id="10" name="Content Placeholder 19">
            <a:extLst>
              <a:ext uri="{FF2B5EF4-FFF2-40B4-BE49-F238E27FC236}">
                <a16:creationId xmlns:a16="http://schemas.microsoft.com/office/drawing/2014/main" id="{72F7BC31-075F-44E4-98E6-4525FCAB25EA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55625" y="1833422"/>
            <a:ext cx="11331221" cy="4143914"/>
          </a:xfrm>
        </p:spPr>
        <p:txBody>
          <a:bodyPr/>
          <a:lstStyle>
            <a:lvl1pPr marL="0" indent="-283464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defRPr sz="1400"/>
            </a:lvl1pPr>
            <a:lvl2pPr marL="740664" indent="-283464">
              <a:spcBef>
                <a:spcPts val="1200"/>
              </a:spcBef>
              <a:defRPr sz="1200"/>
            </a:lvl2pPr>
            <a:lvl3pPr marL="854075" indent="-223838">
              <a:spcBef>
                <a:spcPts val="600"/>
              </a:spcBef>
              <a:defRPr sz="1200"/>
            </a:lvl3pPr>
            <a:lvl4pPr marL="1027113" indent="-217488">
              <a:spcBef>
                <a:spcPts val="600"/>
              </a:spcBef>
              <a:defRPr sz="1200"/>
            </a:lvl4pPr>
            <a:lvl5pPr marL="1198563" indent="-219075">
              <a:spcBef>
                <a:spcPts val="600"/>
              </a:spcBef>
              <a:defRPr sz="1200"/>
            </a:lvl5pPr>
          </a:lstStyle>
          <a:p>
            <a:pPr lvl="0"/>
            <a:r>
              <a:rPr lang="en-US" noProof="0" dirty="0"/>
              <a:t>First Level Point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1" name="Subhead">
            <a:extLst>
              <a:ext uri="{FF2B5EF4-FFF2-40B4-BE49-F238E27FC236}">
                <a16:creationId xmlns:a16="http://schemas.microsoft.com/office/drawing/2014/main" id="{E6D71E4B-EFA2-4422-AC19-1E596828FAA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5855" y="1398301"/>
            <a:ext cx="11331221" cy="341397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628650" indent="0">
              <a:buNone/>
              <a:defRPr/>
            </a:lvl3pPr>
            <a:lvl4pPr marL="809625" indent="0">
              <a:buNone/>
              <a:defRPr/>
            </a:lvl4pPr>
            <a:lvl5pPr marL="979487" indent="0">
              <a:buNone/>
              <a:defRPr/>
            </a:lvl5pPr>
          </a:lstStyle>
          <a:p>
            <a:pPr lvl="0"/>
            <a:r>
              <a:rPr lang="en-US" noProof="0" dirty="0"/>
              <a:t>Subhead Goes Here if Needed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2596DF6-8D24-4F08-A16D-754AF40CB6F1}"/>
              </a:ext>
            </a:extLst>
          </p:cNvPr>
          <p:cNvCxnSpPr>
            <a:cxnSpLocks/>
          </p:cNvCxnSpPr>
          <p:nvPr userDrawn="1"/>
        </p:nvCxnSpPr>
        <p:spPr>
          <a:xfrm>
            <a:off x="667512" y="1220953"/>
            <a:ext cx="623436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149473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1_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91E2B067-5981-4C48-839E-4B348CD3EBB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543302" y="6107624"/>
            <a:ext cx="8648699" cy="761310"/>
          </a:xfrm>
          <a:custGeom>
            <a:avLst/>
            <a:gdLst>
              <a:gd name="connsiteX0" fmla="*/ 8633863 w 8648699"/>
              <a:gd name="connsiteY0" fmla="*/ 0 h 761310"/>
              <a:gd name="connsiteX1" fmla="*/ 7676154 w 8648699"/>
              <a:gd name="connsiteY1" fmla="*/ 750376 h 761310"/>
              <a:gd name="connsiteX2" fmla="*/ 8648613 w 8648699"/>
              <a:gd name="connsiteY2" fmla="*/ 750376 h 761310"/>
              <a:gd name="connsiteX3" fmla="*/ 8648699 w 8648699"/>
              <a:gd name="connsiteY3" fmla="*/ 760097 h 761310"/>
              <a:gd name="connsiteX4" fmla="*/ 0 w 8648699"/>
              <a:gd name="connsiteY4" fmla="*/ 761291 h 761310"/>
              <a:gd name="connsiteX5" fmla="*/ 8544545 w 8648699"/>
              <a:gd name="connsiteY5" fmla="*/ 7929 h 761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648699" h="761310">
                <a:moveTo>
                  <a:pt x="8633863" y="0"/>
                </a:moveTo>
                <a:lnTo>
                  <a:pt x="7676154" y="750376"/>
                </a:lnTo>
                <a:lnTo>
                  <a:pt x="8648613" y="750376"/>
                </a:lnTo>
                <a:lnTo>
                  <a:pt x="8648699" y="760097"/>
                </a:lnTo>
                <a:lnTo>
                  <a:pt x="0" y="761291"/>
                </a:lnTo>
                <a:cubicBezTo>
                  <a:pt x="11776" y="765487"/>
                  <a:pt x="7595650" y="92177"/>
                  <a:pt x="8544545" y="7929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algn="ctr">
              <a:defRPr b="0" i="0">
                <a:latin typeface="Lato" panose="020F0502020204030203" pitchFamily="34" charset="0"/>
              </a:defRPr>
            </a:lvl1pPr>
          </a:lstStyle>
          <a:p>
            <a:r>
              <a:rPr lang="en-US" dirty="0"/>
              <a:t>Insert picture in shape</a:t>
            </a:r>
          </a:p>
        </p:txBody>
      </p:sp>
      <p:sp>
        <p:nvSpPr>
          <p:cNvPr id="12" name="Rectangle 21">
            <a:extLst>
              <a:ext uri="{FF2B5EF4-FFF2-40B4-BE49-F238E27FC236}">
                <a16:creationId xmlns:a16="http://schemas.microsoft.com/office/drawing/2014/main" id="{E90C7A1F-8313-4B43-B9B0-9F71A9F3DDA7}"/>
              </a:ext>
            </a:extLst>
          </p:cNvPr>
          <p:cNvSpPr/>
          <p:nvPr userDrawn="1"/>
        </p:nvSpPr>
        <p:spPr>
          <a:xfrm>
            <a:off x="11219455" y="6096000"/>
            <a:ext cx="972545" cy="762000"/>
          </a:xfrm>
          <a:custGeom>
            <a:avLst/>
            <a:gdLst>
              <a:gd name="connsiteX0" fmla="*/ 0 w 1307690"/>
              <a:gd name="connsiteY0" fmla="*/ 0 h 781665"/>
              <a:gd name="connsiteX1" fmla="*/ 1307690 w 1307690"/>
              <a:gd name="connsiteY1" fmla="*/ 0 h 781665"/>
              <a:gd name="connsiteX2" fmla="*/ 1307690 w 1307690"/>
              <a:gd name="connsiteY2" fmla="*/ 781665 h 781665"/>
              <a:gd name="connsiteX3" fmla="*/ 0 w 1307690"/>
              <a:gd name="connsiteY3" fmla="*/ 781665 h 781665"/>
              <a:gd name="connsiteX4" fmla="*/ 0 w 1307690"/>
              <a:gd name="connsiteY4" fmla="*/ 0 h 781665"/>
              <a:gd name="connsiteX0" fmla="*/ 0 w 1307690"/>
              <a:gd name="connsiteY0" fmla="*/ 781665 h 781665"/>
              <a:gd name="connsiteX1" fmla="*/ 1307690 w 1307690"/>
              <a:gd name="connsiteY1" fmla="*/ 0 h 781665"/>
              <a:gd name="connsiteX2" fmla="*/ 1307690 w 1307690"/>
              <a:gd name="connsiteY2" fmla="*/ 781665 h 781665"/>
              <a:gd name="connsiteX3" fmla="*/ 0 w 1307690"/>
              <a:gd name="connsiteY3" fmla="*/ 781665 h 781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7690" h="781665">
                <a:moveTo>
                  <a:pt x="0" y="781665"/>
                </a:moveTo>
                <a:lnTo>
                  <a:pt x="1307690" y="0"/>
                </a:lnTo>
                <a:lnTo>
                  <a:pt x="1307690" y="781665"/>
                </a:lnTo>
                <a:lnTo>
                  <a:pt x="0" y="781665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CCB34059-17C8-B44D-8C3C-600B521D5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784" y="201636"/>
            <a:ext cx="11331222" cy="917258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Enter Title Here</a:t>
            </a:r>
          </a:p>
        </p:txBody>
      </p:sp>
      <p:sp>
        <p:nvSpPr>
          <p:cNvPr id="14" name="Slide Number">
            <a:extLst>
              <a:ext uri="{FF2B5EF4-FFF2-40B4-BE49-F238E27FC236}">
                <a16:creationId xmlns:a16="http://schemas.microsoft.com/office/drawing/2014/main" id="{FAF67D2F-4B99-4E4F-9A48-ADA378568D1D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/>
          <a:p>
            <a:pPr algn="ctr"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solidFill>
                  <a:schemeClr val="bg1"/>
                </a:solidFill>
                <a:latin typeface="Arial" panose="020B0604020202020204" pitchFamily="34" charset="0"/>
              </a:rPr>
              <a:pPr algn="ctr">
                <a:lnSpc>
                  <a:spcPct val="100000"/>
                </a:lnSpc>
                <a:defRPr/>
              </a:pPr>
              <a:t>‹#›</a:t>
            </a:fld>
            <a:endParaRPr lang="id-ID" sz="8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9" name="Copyright">
            <a:extLst>
              <a:ext uri="{FF2B5EF4-FFF2-40B4-BE49-F238E27FC236}">
                <a16:creationId xmlns:a16="http://schemas.microsoft.com/office/drawing/2014/main" id="{61D54125-8934-4105-B03B-E028A251971A}"/>
              </a:ext>
            </a:extLst>
          </p:cNvPr>
          <p:cNvSpPr txBox="1"/>
          <p:nvPr userDrawn="1"/>
        </p:nvSpPr>
        <p:spPr>
          <a:xfrm>
            <a:off x="1917192" y="6485625"/>
            <a:ext cx="4114799" cy="2560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sz="800" noProof="0" dirty="0"/>
              <a:t>Copyright Mavenir 2022. Proprietary and Confidential.</a:t>
            </a:r>
          </a:p>
        </p:txBody>
      </p:sp>
      <p:sp>
        <p:nvSpPr>
          <p:cNvPr id="10" name="Content Placeholder 19">
            <a:extLst>
              <a:ext uri="{FF2B5EF4-FFF2-40B4-BE49-F238E27FC236}">
                <a16:creationId xmlns:a16="http://schemas.microsoft.com/office/drawing/2014/main" id="{6E1BC977-5BA0-4E31-907A-275D6C7B0C79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55625" y="1833422"/>
            <a:ext cx="11331221" cy="4143914"/>
          </a:xfrm>
        </p:spPr>
        <p:txBody>
          <a:bodyPr/>
          <a:lstStyle>
            <a:lvl1pPr marL="0" indent="-283464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defRPr sz="1400"/>
            </a:lvl1pPr>
            <a:lvl2pPr marL="740664" indent="-283464">
              <a:spcBef>
                <a:spcPts val="1200"/>
              </a:spcBef>
              <a:defRPr sz="1200"/>
            </a:lvl2pPr>
            <a:lvl3pPr marL="854075" indent="-223838">
              <a:spcBef>
                <a:spcPts val="600"/>
              </a:spcBef>
              <a:defRPr sz="1200"/>
            </a:lvl3pPr>
            <a:lvl4pPr marL="1027113" indent="-217488">
              <a:spcBef>
                <a:spcPts val="600"/>
              </a:spcBef>
              <a:defRPr sz="1200"/>
            </a:lvl4pPr>
            <a:lvl5pPr marL="1198563" indent="-219075">
              <a:spcBef>
                <a:spcPts val="600"/>
              </a:spcBef>
              <a:defRPr sz="1200"/>
            </a:lvl5pPr>
          </a:lstStyle>
          <a:p>
            <a:pPr lvl="0"/>
            <a:r>
              <a:rPr lang="en-US" noProof="0" dirty="0"/>
              <a:t>First Level Point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1" name="Subhead">
            <a:extLst>
              <a:ext uri="{FF2B5EF4-FFF2-40B4-BE49-F238E27FC236}">
                <a16:creationId xmlns:a16="http://schemas.microsoft.com/office/drawing/2014/main" id="{2A5BB7D5-1FEB-4942-B034-916D3528BD9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5855" y="1398301"/>
            <a:ext cx="11331221" cy="341397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628650" indent="0">
              <a:buNone/>
              <a:defRPr/>
            </a:lvl3pPr>
            <a:lvl4pPr marL="809625" indent="0">
              <a:buNone/>
              <a:defRPr/>
            </a:lvl4pPr>
            <a:lvl5pPr marL="979487" indent="0">
              <a:buNone/>
              <a:defRPr/>
            </a:lvl5pPr>
          </a:lstStyle>
          <a:p>
            <a:pPr lvl="0"/>
            <a:r>
              <a:rPr lang="en-US" noProof="0" dirty="0"/>
              <a:t>Subhead Goes Here if Needed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8F9088B-7263-4FA7-B53D-F50045466C6F}"/>
              </a:ext>
            </a:extLst>
          </p:cNvPr>
          <p:cNvCxnSpPr>
            <a:cxnSpLocks/>
          </p:cNvCxnSpPr>
          <p:nvPr userDrawn="1"/>
        </p:nvCxnSpPr>
        <p:spPr>
          <a:xfrm>
            <a:off x="667512" y="1220953"/>
            <a:ext cx="623436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5656143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text, person, building, holding&#10;&#10;Description automatically generated">
            <a:extLst>
              <a:ext uri="{FF2B5EF4-FFF2-40B4-BE49-F238E27FC236}">
                <a16:creationId xmlns:a16="http://schemas.microsoft.com/office/drawing/2014/main" id="{14C18AD5-7BB5-F34A-BEF1-0FA1857CDE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730045" y="0"/>
            <a:ext cx="1461955" cy="2262677"/>
          </a:xfrm>
          <a:custGeom>
            <a:avLst/>
            <a:gdLst>
              <a:gd name="connsiteX0" fmla="*/ 6243 w 1461955"/>
              <a:gd name="connsiteY0" fmla="*/ 0 h 2262677"/>
              <a:gd name="connsiteX1" fmla="*/ 1461955 w 1461955"/>
              <a:gd name="connsiteY1" fmla="*/ 0 h 2262677"/>
              <a:gd name="connsiteX2" fmla="*/ 1461955 w 1461955"/>
              <a:gd name="connsiteY2" fmla="*/ 2262677 h 2262677"/>
              <a:gd name="connsiteX3" fmla="*/ 1461954 w 1461955"/>
              <a:gd name="connsiteY3" fmla="*/ 2262677 h 2262677"/>
              <a:gd name="connsiteX4" fmla="*/ 0 w 1461955"/>
              <a:gd name="connsiteY4" fmla="*/ 0 h 2262677"/>
              <a:gd name="connsiteX5" fmla="*/ 6237 w 1461955"/>
              <a:gd name="connsiteY5" fmla="*/ 0 h 2262677"/>
              <a:gd name="connsiteX6" fmla="*/ 0 w 1461955"/>
              <a:gd name="connsiteY6" fmla="*/ 11084 h 2262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61955" h="2262677">
                <a:moveTo>
                  <a:pt x="6243" y="0"/>
                </a:moveTo>
                <a:lnTo>
                  <a:pt x="1461955" y="0"/>
                </a:lnTo>
                <a:lnTo>
                  <a:pt x="1461955" y="2262677"/>
                </a:lnTo>
                <a:lnTo>
                  <a:pt x="1461954" y="2262677"/>
                </a:lnTo>
                <a:close/>
                <a:moveTo>
                  <a:pt x="0" y="0"/>
                </a:moveTo>
                <a:lnTo>
                  <a:pt x="6237" y="0"/>
                </a:lnTo>
                <a:lnTo>
                  <a:pt x="0" y="11084"/>
                </a:lnTo>
                <a:close/>
              </a:path>
            </a:pathLst>
          </a:custGeom>
        </p:spPr>
      </p:pic>
      <p:sp>
        <p:nvSpPr>
          <p:cNvPr id="6" name="Rectangle 16">
            <a:extLst>
              <a:ext uri="{FF2B5EF4-FFF2-40B4-BE49-F238E27FC236}">
                <a16:creationId xmlns:a16="http://schemas.microsoft.com/office/drawing/2014/main" id="{2262DE9D-8B86-474A-8B36-1F2D349AEF86}"/>
              </a:ext>
            </a:extLst>
          </p:cNvPr>
          <p:cNvSpPr/>
          <p:nvPr userDrawn="1"/>
        </p:nvSpPr>
        <p:spPr>
          <a:xfrm rot="10800000">
            <a:off x="11448868" y="5712822"/>
            <a:ext cx="743131" cy="1146192"/>
          </a:xfrm>
          <a:custGeom>
            <a:avLst/>
            <a:gdLst>
              <a:gd name="connsiteX0" fmla="*/ 0 w 958646"/>
              <a:gd name="connsiteY0" fmla="*/ 0 h 1866899"/>
              <a:gd name="connsiteX1" fmla="*/ 958646 w 958646"/>
              <a:gd name="connsiteY1" fmla="*/ 0 h 1866899"/>
              <a:gd name="connsiteX2" fmla="*/ 958646 w 958646"/>
              <a:gd name="connsiteY2" fmla="*/ 1866899 h 1866899"/>
              <a:gd name="connsiteX3" fmla="*/ 0 w 958646"/>
              <a:gd name="connsiteY3" fmla="*/ 1866899 h 1866899"/>
              <a:gd name="connsiteX4" fmla="*/ 0 w 958646"/>
              <a:gd name="connsiteY4" fmla="*/ 0 h 1866899"/>
              <a:gd name="connsiteX0" fmla="*/ 0 w 958646"/>
              <a:gd name="connsiteY0" fmla="*/ 0 h 1866899"/>
              <a:gd name="connsiteX1" fmla="*/ 958646 w 958646"/>
              <a:gd name="connsiteY1" fmla="*/ 0 h 1866899"/>
              <a:gd name="connsiteX2" fmla="*/ 0 w 958646"/>
              <a:gd name="connsiteY2" fmla="*/ 1866899 h 1866899"/>
              <a:gd name="connsiteX3" fmla="*/ 0 w 958646"/>
              <a:gd name="connsiteY3" fmla="*/ 0 h 1866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8646" h="1866899">
                <a:moveTo>
                  <a:pt x="0" y="0"/>
                </a:moveTo>
                <a:lnTo>
                  <a:pt x="958646" y="0"/>
                </a:lnTo>
                <a:lnTo>
                  <a:pt x="0" y="1866899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Placeholder 11">
            <a:extLst>
              <a:ext uri="{FF2B5EF4-FFF2-40B4-BE49-F238E27FC236}">
                <a16:creationId xmlns:a16="http://schemas.microsoft.com/office/drawing/2014/main" id="{F7A047B7-B063-894D-A043-6C4C6482FCF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alphaModFix amt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730043" y="2"/>
            <a:ext cx="1461955" cy="2262678"/>
          </a:xfrm>
          <a:custGeom>
            <a:avLst/>
            <a:gdLst>
              <a:gd name="connsiteX0" fmla="*/ 0 w 3198829"/>
              <a:gd name="connsiteY0" fmla="*/ 0 h 5363029"/>
              <a:gd name="connsiteX1" fmla="*/ 3198829 w 3198829"/>
              <a:gd name="connsiteY1" fmla="*/ 0 h 5363029"/>
              <a:gd name="connsiteX2" fmla="*/ 3198829 w 3198829"/>
              <a:gd name="connsiteY2" fmla="*/ 5363029 h 5363029"/>
              <a:gd name="connsiteX3" fmla="*/ 0 w 3198829"/>
              <a:gd name="connsiteY3" fmla="*/ 5363029 h 5363029"/>
              <a:gd name="connsiteX4" fmla="*/ 0 w 3198829"/>
              <a:gd name="connsiteY4" fmla="*/ 0 h 5363029"/>
              <a:gd name="connsiteX0" fmla="*/ 0 w 3198829"/>
              <a:gd name="connsiteY0" fmla="*/ 0 h 5363029"/>
              <a:gd name="connsiteX1" fmla="*/ 3198829 w 3198829"/>
              <a:gd name="connsiteY1" fmla="*/ 0 h 5363029"/>
              <a:gd name="connsiteX2" fmla="*/ 3198829 w 3198829"/>
              <a:gd name="connsiteY2" fmla="*/ 5363029 h 5363029"/>
              <a:gd name="connsiteX3" fmla="*/ 0 w 3198829"/>
              <a:gd name="connsiteY3" fmla="*/ 0 h 5363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98829" h="5363029">
                <a:moveTo>
                  <a:pt x="0" y="0"/>
                </a:moveTo>
                <a:lnTo>
                  <a:pt x="3198829" y="0"/>
                </a:lnTo>
                <a:lnTo>
                  <a:pt x="3198829" y="5363029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</p:spPr>
      </p:pic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CCB34059-17C8-B44D-8C3C-600B521D5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784" y="201636"/>
            <a:ext cx="11331222" cy="917258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Enter Title Here</a:t>
            </a:r>
          </a:p>
        </p:txBody>
      </p:sp>
      <p:sp>
        <p:nvSpPr>
          <p:cNvPr id="10" name="Content Placeholder 19">
            <a:extLst>
              <a:ext uri="{FF2B5EF4-FFF2-40B4-BE49-F238E27FC236}">
                <a16:creationId xmlns:a16="http://schemas.microsoft.com/office/drawing/2014/main" id="{EFA4306C-C0BC-487A-8C3B-774058F35FE9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55625" y="1833422"/>
            <a:ext cx="11331221" cy="4143914"/>
          </a:xfrm>
        </p:spPr>
        <p:txBody>
          <a:bodyPr/>
          <a:lstStyle>
            <a:lvl1pPr marL="0" indent="-283464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defRPr sz="1400"/>
            </a:lvl1pPr>
            <a:lvl2pPr marL="740664" indent="-283464">
              <a:spcBef>
                <a:spcPts val="1200"/>
              </a:spcBef>
              <a:defRPr sz="1200"/>
            </a:lvl2pPr>
            <a:lvl3pPr marL="854075" indent="-223838">
              <a:spcBef>
                <a:spcPts val="600"/>
              </a:spcBef>
              <a:defRPr sz="1200"/>
            </a:lvl3pPr>
            <a:lvl4pPr marL="1027113" indent="-217488">
              <a:spcBef>
                <a:spcPts val="600"/>
              </a:spcBef>
              <a:defRPr sz="1200"/>
            </a:lvl4pPr>
            <a:lvl5pPr marL="1198563" indent="-219075">
              <a:spcBef>
                <a:spcPts val="600"/>
              </a:spcBef>
              <a:defRPr sz="1200"/>
            </a:lvl5pPr>
          </a:lstStyle>
          <a:p>
            <a:pPr lvl="0"/>
            <a:r>
              <a:rPr lang="en-US" noProof="0" dirty="0"/>
              <a:t>First Level Point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2" name="Subhead">
            <a:extLst>
              <a:ext uri="{FF2B5EF4-FFF2-40B4-BE49-F238E27FC236}">
                <a16:creationId xmlns:a16="http://schemas.microsoft.com/office/drawing/2014/main" id="{5EBC22D7-E0DA-4021-9EBA-16CA12D8FC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5855" y="1398301"/>
            <a:ext cx="11331221" cy="341397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628650" indent="0">
              <a:buNone/>
              <a:defRPr/>
            </a:lvl3pPr>
            <a:lvl4pPr marL="809625" indent="0">
              <a:buNone/>
              <a:defRPr/>
            </a:lvl4pPr>
            <a:lvl5pPr marL="979487" indent="0">
              <a:buNone/>
              <a:defRPr/>
            </a:lvl5pPr>
          </a:lstStyle>
          <a:p>
            <a:pPr lvl="0"/>
            <a:r>
              <a:rPr lang="en-US" noProof="0" dirty="0"/>
              <a:t>Subhead Goes Here if Needed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F166F6C-922D-4A26-9AC7-B889FAF0E7C0}"/>
              </a:ext>
            </a:extLst>
          </p:cNvPr>
          <p:cNvCxnSpPr>
            <a:cxnSpLocks/>
          </p:cNvCxnSpPr>
          <p:nvPr userDrawn="1"/>
        </p:nvCxnSpPr>
        <p:spPr>
          <a:xfrm>
            <a:off x="667512" y="1220953"/>
            <a:ext cx="623436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pyright">
            <a:extLst>
              <a:ext uri="{FF2B5EF4-FFF2-40B4-BE49-F238E27FC236}">
                <a16:creationId xmlns:a16="http://schemas.microsoft.com/office/drawing/2014/main" id="{FC096553-DE7E-4E5C-B0EE-6E14965EAF14}"/>
              </a:ext>
            </a:extLst>
          </p:cNvPr>
          <p:cNvSpPr/>
          <p:nvPr userDrawn="1"/>
        </p:nvSpPr>
        <p:spPr>
          <a:xfrm>
            <a:off x="3875379" y="6437655"/>
            <a:ext cx="4441242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id-ID" sz="800" dirty="0">
                <a:latin typeface="Arial" panose="020B0604020202020204" pitchFamily="34" charset="0"/>
              </a:rPr>
              <a:t>Copyright </a:t>
            </a:r>
            <a:r>
              <a:rPr lang="en-US" sz="800" dirty="0"/>
              <a:t>Mavenir</a:t>
            </a:r>
            <a:r>
              <a:rPr lang="id-ID" sz="800" dirty="0">
                <a:latin typeface="Arial" panose="020B0604020202020204" pitchFamily="34" charset="0"/>
              </a:rPr>
              <a:t> 2022. Proprietary and Confidential.</a:t>
            </a:r>
          </a:p>
        </p:txBody>
      </p:sp>
      <p:sp>
        <p:nvSpPr>
          <p:cNvPr id="15" name="Slide Number">
            <a:extLst>
              <a:ext uri="{FF2B5EF4-FFF2-40B4-BE49-F238E27FC236}">
                <a16:creationId xmlns:a16="http://schemas.microsoft.com/office/drawing/2014/main" id="{C39F961D-9A92-44AC-B160-150104AE9EF2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b" anchorCtr="0">
            <a:noAutofit/>
          </a:bodyPr>
          <a:lstStyle/>
          <a:p>
            <a:pPr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latin typeface="Arial" panose="020B0604020202020204" pitchFamily="34" charset="0"/>
              </a:rPr>
              <a:pPr>
                <a:lnSpc>
                  <a:spcPct val="100000"/>
                </a:lnSpc>
                <a:defRPr/>
              </a:pPr>
              <a:t>‹#›</a:t>
            </a:fld>
            <a:endParaRPr lang="id-ID" sz="8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2779558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2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text, person, building, holding&#10;&#10;Description automatically generated">
            <a:extLst>
              <a:ext uri="{FF2B5EF4-FFF2-40B4-BE49-F238E27FC236}">
                <a16:creationId xmlns:a16="http://schemas.microsoft.com/office/drawing/2014/main" id="{14C18AD5-7BB5-F34A-BEF1-0FA1857CDE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730045" y="0"/>
            <a:ext cx="1461955" cy="2262677"/>
          </a:xfrm>
          <a:custGeom>
            <a:avLst/>
            <a:gdLst>
              <a:gd name="connsiteX0" fmla="*/ 6243 w 1461955"/>
              <a:gd name="connsiteY0" fmla="*/ 0 h 2262677"/>
              <a:gd name="connsiteX1" fmla="*/ 1461955 w 1461955"/>
              <a:gd name="connsiteY1" fmla="*/ 0 h 2262677"/>
              <a:gd name="connsiteX2" fmla="*/ 1461955 w 1461955"/>
              <a:gd name="connsiteY2" fmla="*/ 2262677 h 2262677"/>
              <a:gd name="connsiteX3" fmla="*/ 1461954 w 1461955"/>
              <a:gd name="connsiteY3" fmla="*/ 2262677 h 2262677"/>
              <a:gd name="connsiteX4" fmla="*/ 0 w 1461955"/>
              <a:gd name="connsiteY4" fmla="*/ 0 h 2262677"/>
              <a:gd name="connsiteX5" fmla="*/ 6237 w 1461955"/>
              <a:gd name="connsiteY5" fmla="*/ 0 h 2262677"/>
              <a:gd name="connsiteX6" fmla="*/ 0 w 1461955"/>
              <a:gd name="connsiteY6" fmla="*/ 11084 h 2262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61955" h="2262677">
                <a:moveTo>
                  <a:pt x="6243" y="0"/>
                </a:moveTo>
                <a:lnTo>
                  <a:pt x="1461955" y="0"/>
                </a:lnTo>
                <a:lnTo>
                  <a:pt x="1461955" y="2262677"/>
                </a:lnTo>
                <a:lnTo>
                  <a:pt x="1461954" y="2262677"/>
                </a:lnTo>
                <a:close/>
                <a:moveTo>
                  <a:pt x="0" y="0"/>
                </a:moveTo>
                <a:lnTo>
                  <a:pt x="6237" y="0"/>
                </a:lnTo>
                <a:lnTo>
                  <a:pt x="0" y="11084"/>
                </a:lnTo>
                <a:close/>
              </a:path>
            </a:pathLst>
          </a:custGeom>
        </p:spPr>
      </p:pic>
      <p:sp>
        <p:nvSpPr>
          <p:cNvPr id="6" name="Rectangle 16">
            <a:extLst>
              <a:ext uri="{FF2B5EF4-FFF2-40B4-BE49-F238E27FC236}">
                <a16:creationId xmlns:a16="http://schemas.microsoft.com/office/drawing/2014/main" id="{2262DE9D-8B86-474A-8B36-1F2D349AEF86}"/>
              </a:ext>
            </a:extLst>
          </p:cNvPr>
          <p:cNvSpPr/>
          <p:nvPr userDrawn="1"/>
        </p:nvSpPr>
        <p:spPr>
          <a:xfrm rot="10800000">
            <a:off x="11448868" y="5712822"/>
            <a:ext cx="743131" cy="1146192"/>
          </a:xfrm>
          <a:custGeom>
            <a:avLst/>
            <a:gdLst>
              <a:gd name="connsiteX0" fmla="*/ 0 w 958646"/>
              <a:gd name="connsiteY0" fmla="*/ 0 h 1866899"/>
              <a:gd name="connsiteX1" fmla="*/ 958646 w 958646"/>
              <a:gd name="connsiteY1" fmla="*/ 0 h 1866899"/>
              <a:gd name="connsiteX2" fmla="*/ 958646 w 958646"/>
              <a:gd name="connsiteY2" fmla="*/ 1866899 h 1866899"/>
              <a:gd name="connsiteX3" fmla="*/ 0 w 958646"/>
              <a:gd name="connsiteY3" fmla="*/ 1866899 h 1866899"/>
              <a:gd name="connsiteX4" fmla="*/ 0 w 958646"/>
              <a:gd name="connsiteY4" fmla="*/ 0 h 1866899"/>
              <a:gd name="connsiteX0" fmla="*/ 0 w 958646"/>
              <a:gd name="connsiteY0" fmla="*/ 0 h 1866899"/>
              <a:gd name="connsiteX1" fmla="*/ 958646 w 958646"/>
              <a:gd name="connsiteY1" fmla="*/ 0 h 1866899"/>
              <a:gd name="connsiteX2" fmla="*/ 0 w 958646"/>
              <a:gd name="connsiteY2" fmla="*/ 1866899 h 1866899"/>
              <a:gd name="connsiteX3" fmla="*/ 0 w 958646"/>
              <a:gd name="connsiteY3" fmla="*/ 0 h 1866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8646" h="1866899">
                <a:moveTo>
                  <a:pt x="0" y="0"/>
                </a:moveTo>
                <a:lnTo>
                  <a:pt x="958646" y="0"/>
                </a:lnTo>
                <a:lnTo>
                  <a:pt x="0" y="1866899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Placeholder 11">
            <a:extLst>
              <a:ext uri="{FF2B5EF4-FFF2-40B4-BE49-F238E27FC236}">
                <a16:creationId xmlns:a16="http://schemas.microsoft.com/office/drawing/2014/main" id="{F7A047B7-B063-894D-A043-6C4C6482FCF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alphaModFix amt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730043" y="2"/>
            <a:ext cx="1461955" cy="2262678"/>
          </a:xfrm>
          <a:custGeom>
            <a:avLst/>
            <a:gdLst>
              <a:gd name="connsiteX0" fmla="*/ 0 w 3198829"/>
              <a:gd name="connsiteY0" fmla="*/ 0 h 5363029"/>
              <a:gd name="connsiteX1" fmla="*/ 3198829 w 3198829"/>
              <a:gd name="connsiteY1" fmla="*/ 0 h 5363029"/>
              <a:gd name="connsiteX2" fmla="*/ 3198829 w 3198829"/>
              <a:gd name="connsiteY2" fmla="*/ 5363029 h 5363029"/>
              <a:gd name="connsiteX3" fmla="*/ 0 w 3198829"/>
              <a:gd name="connsiteY3" fmla="*/ 5363029 h 5363029"/>
              <a:gd name="connsiteX4" fmla="*/ 0 w 3198829"/>
              <a:gd name="connsiteY4" fmla="*/ 0 h 5363029"/>
              <a:gd name="connsiteX0" fmla="*/ 0 w 3198829"/>
              <a:gd name="connsiteY0" fmla="*/ 0 h 5363029"/>
              <a:gd name="connsiteX1" fmla="*/ 3198829 w 3198829"/>
              <a:gd name="connsiteY1" fmla="*/ 0 h 5363029"/>
              <a:gd name="connsiteX2" fmla="*/ 3198829 w 3198829"/>
              <a:gd name="connsiteY2" fmla="*/ 5363029 h 5363029"/>
              <a:gd name="connsiteX3" fmla="*/ 0 w 3198829"/>
              <a:gd name="connsiteY3" fmla="*/ 0 h 5363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98829" h="5363029">
                <a:moveTo>
                  <a:pt x="0" y="0"/>
                </a:moveTo>
                <a:lnTo>
                  <a:pt x="3198829" y="0"/>
                </a:lnTo>
                <a:lnTo>
                  <a:pt x="3198829" y="5363029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CCB34059-17C8-B44D-8C3C-600B521D5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784" y="201636"/>
            <a:ext cx="11331222" cy="917258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Enter Title Here</a:t>
            </a:r>
          </a:p>
        </p:txBody>
      </p:sp>
      <p:pic>
        <p:nvPicPr>
          <p:cNvPr id="14" name="Picture 13" descr="A picture containing text&#10;&#10;Description automatically generated">
            <a:extLst>
              <a:ext uri="{FF2B5EF4-FFF2-40B4-BE49-F238E27FC236}">
                <a16:creationId xmlns:a16="http://schemas.microsoft.com/office/drawing/2014/main" id="{FA075A0E-2646-B047-BDFC-3135D8B82A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email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730045" y="0"/>
            <a:ext cx="1461955" cy="2262677"/>
          </a:xfrm>
          <a:custGeom>
            <a:avLst/>
            <a:gdLst>
              <a:gd name="connsiteX0" fmla="*/ 6243 w 1461955"/>
              <a:gd name="connsiteY0" fmla="*/ 0 h 2262677"/>
              <a:gd name="connsiteX1" fmla="*/ 1461955 w 1461955"/>
              <a:gd name="connsiteY1" fmla="*/ 0 h 2262677"/>
              <a:gd name="connsiteX2" fmla="*/ 1461955 w 1461955"/>
              <a:gd name="connsiteY2" fmla="*/ 2262677 h 2262677"/>
              <a:gd name="connsiteX3" fmla="*/ 1461954 w 1461955"/>
              <a:gd name="connsiteY3" fmla="*/ 2262677 h 2262677"/>
              <a:gd name="connsiteX4" fmla="*/ 0 w 1461955"/>
              <a:gd name="connsiteY4" fmla="*/ 0 h 2262677"/>
              <a:gd name="connsiteX5" fmla="*/ 6237 w 1461955"/>
              <a:gd name="connsiteY5" fmla="*/ 0 h 2262677"/>
              <a:gd name="connsiteX6" fmla="*/ 0 w 1461955"/>
              <a:gd name="connsiteY6" fmla="*/ 11084 h 2262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61955" h="2262677">
                <a:moveTo>
                  <a:pt x="6243" y="0"/>
                </a:moveTo>
                <a:lnTo>
                  <a:pt x="1461955" y="0"/>
                </a:lnTo>
                <a:lnTo>
                  <a:pt x="1461955" y="2262677"/>
                </a:lnTo>
                <a:lnTo>
                  <a:pt x="1461954" y="2262677"/>
                </a:lnTo>
                <a:close/>
                <a:moveTo>
                  <a:pt x="0" y="0"/>
                </a:moveTo>
                <a:lnTo>
                  <a:pt x="6237" y="0"/>
                </a:lnTo>
                <a:lnTo>
                  <a:pt x="0" y="11084"/>
                </a:lnTo>
                <a:close/>
              </a:path>
            </a:pathLst>
          </a:custGeom>
          <a:solidFill>
            <a:schemeClr val="bg1"/>
          </a:solidFill>
        </p:spPr>
      </p:pic>
      <p:sp>
        <p:nvSpPr>
          <p:cNvPr id="10" name="Copyright">
            <a:extLst>
              <a:ext uri="{FF2B5EF4-FFF2-40B4-BE49-F238E27FC236}">
                <a16:creationId xmlns:a16="http://schemas.microsoft.com/office/drawing/2014/main" id="{8522F5D3-B29F-46EA-AE02-945EB18CF6C3}"/>
              </a:ext>
            </a:extLst>
          </p:cNvPr>
          <p:cNvSpPr/>
          <p:nvPr userDrawn="1"/>
        </p:nvSpPr>
        <p:spPr>
          <a:xfrm>
            <a:off x="3875379" y="6437655"/>
            <a:ext cx="4441242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id-ID" sz="800" dirty="0">
                <a:latin typeface="Arial" panose="020B0604020202020204" pitchFamily="34" charset="0"/>
              </a:rPr>
              <a:t>Copyright </a:t>
            </a:r>
            <a:r>
              <a:rPr lang="en-US" sz="800" dirty="0"/>
              <a:t>Mavenir</a:t>
            </a:r>
            <a:r>
              <a:rPr lang="id-ID" sz="800" dirty="0">
                <a:latin typeface="Arial" panose="020B0604020202020204" pitchFamily="34" charset="0"/>
              </a:rPr>
              <a:t> 2022. Proprietary and Confidential.</a:t>
            </a:r>
          </a:p>
        </p:txBody>
      </p:sp>
      <p:sp>
        <p:nvSpPr>
          <p:cNvPr id="12" name="Content Placeholder 19">
            <a:extLst>
              <a:ext uri="{FF2B5EF4-FFF2-40B4-BE49-F238E27FC236}">
                <a16:creationId xmlns:a16="http://schemas.microsoft.com/office/drawing/2014/main" id="{18123882-0447-42EA-93F4-9AA3C3ED19D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55625" y="1833422"/>
            <a:ext cx="11331221" cy="4143914"/>
          </a:xfrm>
        </p:spPr>
        <p:txBody>
          <a:bodyPr/>
          <a:lstStyle>
            <a:lvl1pPr marL="0" indent="-283464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defRPr sz="1400"/>
            </a:lvl1pPr>
            <a:lvl2pPr marL="740664" indent="-283464">
              <a:spcBef>
                <a:spcPts val="1200"/>
              </a:spcBef>
              <a:defRPr sz="1200"/>
            </a:lvl2pPr>
            <a:lvl3pPr marL="854075" indent="-223838">
              <a:spcBef>
                <a:spcPts val="600"/>
              </a:spcBef>
              <a:defRPr sz="1200"/>
            </a:lvl3pPr>
            <a:lvl4pPr marL="1027113" indent="-217488">
              <a:spcBef>
                <a:spcPts val="600"/>
              </a:spcBef>
              <a:defRPr sz="1200"/>
            </a:lvl4pPr>
            <a:lvl5pPr marL="1198563" indent="-219075">
              <a:spcBef>
                <a:spcPts val="600"/>
              </a:spcBef>
              <a:defRPr sz="1200"/>
            </a:lvl5pPr>
          </a:lstStyle>
          <a:p>
            <a:pPr lvl="0"/>
            <a:r>
              <a:rPr lang="en-US" noProof="0" dirty="0"/>
              <a:t>First Level Point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Subhead">
            <a:extLst>
              <a:ext uri="{FF2B5EF4-FFF2-40B4-BE49-F238E27FC236}">
                <a16:creationId xmlns:a16="http://schemas.microsoft.com/office/drawing/2014/main" id="{C8DC1F7D-B11B-4498-A4E0-4F7743969AA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5855" y="1398301"/>
            <a:ext cx="11116387" cy="341397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628650" indent="0">
              <a:buNone/>
              <a:defRPr/>
            </a:lvl3pPr>
            <a:lvl4pPr marL="809625" indent="0">
              <a:buNone/>
              <a:defRPr/>
            </a:lvl4pPr>
            <a:lvl5pPr marL="979487" indent="0">
              <a:buNone/>
              <a:defRPr/>
            </a:lvl5pPr>
          </a:lstStyle>
          <a:p>
            <a:pPr lvl="0"/>
            <a:r>
              <a:rPr lang="en-US" noProof="0" dirty="0"/>
              <a:t>Subhead Goes Here if Needed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6DCDCD0-4C9E-4293-B637-4D38D90031B1}"/>
              </a:ext>
            </a:extLst>
          </p:cNvPr>
          <p:cNvCxnSpPr>
            <a:cxnSpLocks/>
          </p:cNvCxnSpPr>
          <p:nvPr userDrawn="1"/>
        </p:nvCxnSpPr>
        <p:spPr>
          <a:xfrm>
            <a:off x="667512" y="1220953"/>
            <a:ext cx="623436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Slide Number">
            <a:extLst>
              <a:ext uri="{FF2B5EF4-FFF2-40B4-BE49-F238E27FC236}">
                <a16:creationId xmlns:a16="http://schemas.microsoft.com/office/drawing/2014/main" id="{4069350D-4797-4B64-A524-9775BCF415AB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b" anchorCtr="0">
            <a:noAutofit/>
          </a:bodyPr>
          <a:lstStyle/>
          <a:p>
            <a:pPr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latin typeface="Arial" panose="020B0604020202020204" pitchFamily="34" charset="0"/>
              </a:rPr>
              <a:pPr>
                <a:lnSpc>
                  <a:spcPct val="100000"/>
                </a:lnSpc>
                <a:defRPr/>
              </a:pPr>
              <a:t>‹#›</a:t>
            </a:fld>
            <a:endParaRPr lang="id-ID" sz="8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4134615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F0318F4-E7EE-8E43-81BD-8F354D8A4D5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645371" y="1460409"/>
            <a:ext cx="2546629" cy="5397591"/>
          </a:xfrm>
          <a:custGeom>
            <a:avLst/>
            <a:gdLst>
              <a:gd name="connsiteX0" fmla="*/ 2546629 w 2546629"/>
              <a:gd name="connsiteY0" fmla="*/ 0 h 5397591"/>
              <a:gd name="connsiteX1" fmla="*/ 2546629 w 2546629"/>
              <a:gd name="connsiteY1" fmla="*/ 5397591 h 5397591"/>
              <a:gd name="connsiteX2" fmla="*/ 0 w 2546629"/>
              <a:gd name="connsiteY2" fmla="*/ 5397591 h 5397591"/>
              <a:gd name="connsiteX3" fmla="*/ 0 w 2546629"/>
              <a:gd name="connsiteY3" fmla="*/ 5397587 h 5397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46629" h="5397591">
                <a:moveTo>
                  <a:pt x="2546629" y="0"/>
                </a:moveTo>
                <a:lnTo>
                  <a:pt x="2546629" y="5397591"/>
                </a:lnTo>
                <a:lnTo>
                  <a:pt x="0" y="5397591"/>
                </a:lnTo>
                <a:lnTo>
                  <a:pt x="0" y="5397587"/>
                </a:lnTo>
                <a:close/>
              </a:path>
            </a:pathLst>
          </a:custGeom>
        </p:spPr>
      </p:pic>
      <p:sp>
        <p:nvSpPr>
          <p:cNvPr id="9" name="Rectangle 16">
            <a:extLst>
              <a:ext uri="{FF2B5EF4-FFF2-40B4-BE49-F238E27FC236}">
                <a16:creationId xmlns:a16="http://schemas.microsoft.com/office/drawing/2014/main" id="{E80E1A0E-4F06-A84A-BA2F-5FD0B72F0223}"/>
              </a:ext>
            </a:extLst>
          </p:cNvPr>
          <p:cNvSpPr/>
          <p:nvPr userDrawn="1"/>
        </p:nvSpPr>
        <p:spPr>
          <a:xfrm rot="10800000">
            <a:off x="11233354" y="4991101"/>
            <a:ext cx="958646" cy="1866899"/>
          </a:xfrm>
          <a:custGeom>
            <a:avLst/>
            <a:gdLst>
              <a:gd name="connsiteX0" fmla="*/ 0 w 958646"/>
              <a:gd name="connsiteY0" fmla="*/ 0 h 1866899"/>
              <a:gd name="connsiteX1" fmla="*/ 958646 w 958646"/>
              <a:gd name="connsiteY1" fmla="*/ 0 h 1866899"/>
              <a:gd name="connsiteX2" fmla="*/ 958646 w 958646"/>
              <a:gd name="connsiteY2" fmla="*/ 1866899 h 1866899"/>
              <a:gd name="connsiteX3" fmla="*/ 0 w 958646"/>
              <a:gd name="connsiteY3" fmla="*/ 1866899 h 1866899"/>
              <a:gd name="connsiteX4" fmla="*/ 0 w 958646"/>
              <a:gd name="connsiteY4" fmla="*/ 0 h 1866899"/>
              <a:gd name="connsiteX0" fmla="*/ 0 w 958646"/>
              <a:gd name="connsiteY0" fmla="*/ 0 h 1866899"/>
              <a:gd name="connsiteX1" fmla="*/ 958646 w 958646"/>
              <a:gd name="connsiteY1" fmla="*/ 0 h 1866899"/>
              <a:gd name="connsiteX2" fmla="*/ 0 w 958646"/>
              <a:gd name="connsiteY2" fmla="*/ 1866899 h 1866899"/>
              <a:gd name="connsiteX3" fmla="*/ 0 w 958646"/>
              <a:gd name="connsiteY3" fmla="*/ 0 h 1866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8646" h="1866899">
                <a:moveTo>
                  <a:pt x="0" y="0"/>
                </a:moveTo>
                <a:lnTo>
                  <a:pt x="958646" y="0"/>
                </a:lnTo>
                <a:lnTo>
                  <a:pt x="0" y="1866899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CCB34059-17C8-B44D-8C3C-600B521D5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784" y="201636"/>
            <a:ext cx="11331222" cy="917258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Enter Title Here</a:t>
            </a: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BBE90B0C-D9F1-4335-AB9E-3E22318C122E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b" anchorCtr="0">
            <a:noAutofit/>
          </a:bodyPr>
          <a:lstStyle/>
          <a:p>
            <a:pPr algn="l"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solidFill>
                  <a:schemeClr val="bg1"/>
                </a:solidFill>
                <a:latin typeface="Arial" panose="020B0604020202020204" pitchFamily="34" charset="0"/>
              </a:rPr>
              <a:pPr algn="l">
                <a:lnSpc>
                  <a:spcPct val="100000"/>
                </a:lnSpc>
                <a:defRPr/>
              </a:pPr>
              <a:t>‹#›</a:t>
            </a:fld>
            <a:endParaRPr lang="id-ID" sz="8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11" name="Copyright">
            <a:extLst>
              <a:ext uri="{FF2B5EF4-FFF2-40B4-BE49-F238E27FC236}">
                <a16:creationId xmlns:a16="http://schemas.microsoft.com/office/drawing/2014/main" id="{AB9FFF65-BA19-4FC3-A1BD-4D06744332AF}"/>
              </a:ext>
            </a:extLst>
          </p:cNvPr>
          <p:cNvSpPr/>
          <p:nvPr userDrawn="1"/>
        </p:nvSpPr>
        <p:spPr>
          <a:xfrm>
            <a:off x="3875379" y="6437655"/>
            <a:ext cx="4441242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id-ID" sz="800" dirty="0">
                <a:latin typeface="Arial" panose="020B0604020202020204" pitchFamily="34" charset="0"/>
              </a:rPr>
              <a:t>Copyright </a:t>
            </a:r>
            <a:r>
              <a:rPr lang="en-US" sz="800" dirty="0"/>
              <a:t>Mavenir</a:t>
            </a:r>
            <a:r>
              <a:rPr lang="id-ID" sz="800" dirty="0">
                <a:latin typeface="Arial" panose="020B0604020202020204" pitchFamily="34" charset="0"/>
              </a:rPr>
              <a:t> 2022. Proprietary and Confidential.</a:t>
            </a:r>
          </a:p>
        </p:txBody>
      </p:sp>
      <p:sp>
        <p:nvSpPr>
          <p:cNvPr id="12" name="Content Placeholder 19">
            <a:extLst>
              <a:ext uri="{FF2B5EF4-FFF2-40B4-BE49-F238E27FC236}">
                <a16:creationId xmlns:a16="http://schemas.microsoft.com/office/drawing/2014/main" id="{D6745CD8-9D89-45CC-AB1F-603D71F3C66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55625" y="1833422"/>
            <a:ext cx="9261235" cy="4143914"/>
          </a:xfrm>
        </p:spPr>
        <p:txBody>
          <a:bodyPr/>
          <a:lstStyle>
            <a:lvl1pPr marL="0" indent="-283464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defRPr sz="1400"/>
            </a:lvl1pPr>
            <a:lvl2pPr marL="740664" indent="-283464">
              <a:spcBef>
                <a:spcPts val="1200"/>
              </a:spcBef>
              <a:defRPr sz="1200"/>
            </a:lvl2pPr>
            <a:lvl3pPr marL="854075" indent="-223838">
              <a:spcBef>
                <a:spcPts val="600"/>
              </a:spcBef>
              <a:defRPr sz="1200"/>
            </a:lvl3pPr>
            <a:lvl4pPr marL="1027113" indent="-217488">
              <a:spcBef>
                <a:spcPts val="600"/>
              </a:spcBef>
              <a:defRPr sz="1200"/>
            </a:lvl4pPr>
            <a:lvl5pPr marL="1198563" indent="-219075">
              <a:spcBef>
                <a:spcPts val="600"/>
              </a:spcBef>
              <a:defRPr sz="1200"/>
            </a:lvl5pPr>
          </a:lstStyle>
          <a:p>
            <a:pPr lvl="0"/>
            <a:r>
              <a:rPr lang="en-US" noProof="0" dirty="0"/>
              <a:t>First Level Point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Subhead">
            <a:extLst>
              <a:ext uri="{FF2B5EF4-FFF2-40B4-BE49-F238E27FC236}">
                <a16:creationId xmlns:a16="http://schemas.microsoft.com/office/drawing/2014/main" id="{B70ACB93-2ECF-41E3-B4D3-221FD0EC040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5855" y="1398301"/>
            <a:ext cx="11331222" cy="341397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628650" indent="0">
              <a:buNone/>
              <a:defRPr/>
            </a:lvl3pPr>
            <a:lvl4pPr marL="809625" indent="0">
              <a:buNone/>
              <a:defRPr/>
            </a:lvl4pPr>
            <a:lvl5pPr marL="979487" indent="0">
              <a:buNone/>
              <a:defRPr/>
            </a:lvl5pPr>
          </a:lstStyle>
          <a:p>
            <a:pPr lvl="0"/>
            <a:r>
              <a:rPr lang="en-US" noProof="0" dirty="0"/>
              <a:t>Subhead Goes Here if Needed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42CAAEB-AC95-4C80-9F6F-8B0576500F81}"/>
              </a:ext>
            </a:extLst>
          </p:cNvPr>
          <p:cNvCxnSpPr>
            <a:cxnSpLocks/>
          </p:cNvCxnSpPr>
          <p:nvPr userDrawn="1"/>
        </p:nvCxnSpPr>
        <p:spPr>
          <a:xfrm>
            <a:off x="667512" y="1220953"/>
            <a:ext cx="623436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0917728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terior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6">
            <a:extLst>
              <a:ext uri="{FF2B5EF4-FFF2-40B4-BE49-F238E27FC236}">
                <a16:creationId xmlns:a16="http://schemas.microsoft.com/office/drawing/2014/main" id="{DE136346-77D7-D24A-8D11-05C8954A69F2}"/>
              </a:ext>
            </a:extLst>
          </p:cNvPr>
          <p:cNvSpPr/>
          <p:nvPr userDrawn="1"/>
        </p:nvSpPr>
        <p:spPr>
          <a:xfrm rot="10800000">
            <a:off x="10632734" y="4594670"/>
            <a:ext cx="1559266" cy="2264345"/>
          </a:xfrm>
          <a:custGeom>
            <a:avLst/>
            <a:gdLst>
              <a:gd name="connsiteX0" fmla="*/ 0 w 958646"/>
              <a:gd name="connsiteY0" fmla="*/ 0 h 1866899"/>
              <a:gd name="connsiteX1" fmla="*/ 958646 w 958646"/>
              <a:gd name="connsiteY1" fmla="*/ 0 h 1866899"/>
              <a:gd name="connsiteX2" fmla="*/ 958646 w 958646"/>
              <a:gd name="connsiteY2" fmla="*/ 1866899 h 1866899"/>
              <a:gd name="connsiteX3" fmla="*/ 0 w 958646"/>
              <a:gd name="connsiteY3" fmla="*/ 1866899 h 1866899"/>
              <a:gd name="connsiteX4" fmla="*/ 0 w 958646"/>
              <a:gd name="connsiteY4" fmla="*/ 0 h 1866899"/>
              <a:gd name="connsiteX0" fmla="*/ 0 w 958646"/>
              <a:gd name="connsiteY0" fmla="*/ 0 h 1866899"/>
              <a:gd name="connsiteX1" fmla="*/ 958646 w 958646"/>
              <a:gd name="connsiteY1" fmla="*/ 0 h 1866899"/>
              <a:gd name="connsiteX2" fmla="*/ 0 w 958646"/>
              <a:gd name="connsiteY2" fmla="*/ 1866899 h 1866899"/>
              <a:gd name="connsiteX3" fmla="*/ 0 w 958646"/>
              <a:gd name="connsiteY3" fmla="*/ 0 h 1866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8646" h="1866899">
                <a:moveTo>
                  <a:pt x="0" y="0"/>
                </a:moveTo>
                <a:lnTo>
                  <a:pt x="958646" y="0"/>
                </a:lnTo>
                <a:lnTo>
                  <a:pt x="0" y="1866899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3618941-480E-CC4E-862C-CECA6B9E28F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002874" y="0"/>
            <a:ext cx="3189126" cy="5342654"/>
          </a:xfrm>
          <a:custGeom>
            <a:avLst/>
            <a:gdLst>
              <a:gd name="connsiteX0" fmla="*/ 0 w 3189126"/>
              <a:gd name="connsiteY0" fmla="*/ 0 h 5342654"/>
              <a:gd name="connsiteX1" fmla="*/ 3189126 w 3189126"/>
              <a:gd name="connsiteY1" fmla="*/ 0 h 5342654"/>
              <a:gd name="connsiteX2" fmla="*/ 3189126 w 3189126"/>
              <a:gd name="connsiteY2" fmla="*/ 5342654 h 5342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89126" h="5342654">
                <a:moveTo>
                  <a:pt x="0" y="0"/>
                </a:moveTo>
                <a:lnTo>
                  <a:pt x="3189126" y="0"/>
                </a:lnTo>
                <a:lnTo>
                  <a:pt x="3189126" y="5342654"/>
                </a:lnTo>
                <a:close/>
              </a:path>
            </a:pathLst>
          </a:custGeom>
          <a:solidFill>
            <a:schemeClr val="bg2"/>
          </a:solidFill>
        </p:spPr>
      </p:pic>
      <p:sp>
        <p:nvSpPr>
          <p:cNvPr id="3" name="Title Placeholder 2">
            <a:extLst>
              <a:ext uri="{FF2B5EF4-FFF2-40B4-BE49-F238E27FC236}">
                <a16:creationId xmlns:a16="http://schemas.microsoft.com/office/drawing/2014/main" id="{1786D68C-BB3F-DD4D-A474-46C7661445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784" y="201636"/>
            <a:ext cx="8612095" cy="917258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Content Placeholder 19">
            <a:extLst>
              <a:ext uri="{FF2B5EF4-FFF2-40B4-BE49-F238E27FC236}">
                <a16:creationId xmlns:a16="http://schemas.microsoft.com/office/drawing/2014/main" id="{F958F5F2-7275-4B70-B467-EA17AB1E11DB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55625" y="1833422"/>
            <a:ext cx="9261235" cy="4143914"/>
          </a:xfrm>
        </p:spPr>
        <p:txBody>
          <a:bodyPr/>
          <a:lstStyle>
            <a:lvl1pPr marL="0" indent="-283464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defRPr sz="1400"/>
            </a:lvl1pPr>
            <a:lvl2pPr marL="740664" indent="-283464">
              <a:spcBef>
                <a:spcPts val="1200"/>
              </a:spcBef>
              <a:defRPr sz="1200"/>
            </a:lvl2pPr>
            <a:lvl3pPr marL="854075" indent="-223838">
              <a:spcBef>
                <a:spcPts val="600"/>
              </a:spcBef>
              <a:defRPr sz="1200"/>
            </a:lvl3pPr>
            <a:lvl4pPr marL="1027113" indent="-217488">
              <a:spcBef>
                <a:spcPts val="600"/>
              </a:spcBef>
              <a:defRPr sz="1200"/>
            </a:lvl4pPr>
            <a:lvl5pPr marL="1198563" indent="-219075">
              <a:spcBef>
                <a:spcPts val="600"/>
              </a:spcBef>
              <a:defRPr sz="1200"/>
            </a:lvl5pPr>
          </a:lstStyle>
          <a:p>
            <a:pPr lvl="0"/>
            <a:r>
              <a:rPr lang="en-US" noProof="0" dirty="0"/>
              <a:t>First Level Point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Subhead">
            <a:extLst>
              <a:ext uri="{FF2B5EF4-FFF2-40B4-BE49-F238E27FC236}">
                <a16:creationId xmlns:a16="http://schemas.microsoft.com/office/drawing/2014/main" id="{4595DE0B-2497-4DB0-A6C4-B853EE18E51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5855" y="1398301"/>
            <a:ext cx="9200620" cy="341397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628650" indent="0">
              <a:buNone/>
              <a:defRPr/>
            </a:lvl3pPr>
            <a:lvl4pPr marL="809625" indent="0">
              <a:buNone/>
              <a:defRPr/>
            </a:lvl4pPr>
            <a:lvl5pPr marL="979487" indent="0">
              <a:buNone/>
              <a:defRPr/>
            </a:lvl5pPr>
          </a:lstStyle>
          <a:p>
            <a:pPr lvl="0"/>
            <a:r>
              <a:rPr lang="en-US" noProof="0" dirty="0"/>
              <a:t>Subhead Goes Here if Needed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A2C292F-6BEC-4D70-A50C-E163E122BD8F}"/>
              </a:ext>
            </a:extLst>
          </p:cNvPr>
          <p:cNvCxnSpPr>
            <a:cxnSpLocks/>
          </p:cNvCxnSpPr>
          <p:nvPr userDrawn="1"/>
        </p:nvCxnSpPr>
        <p:spPr>
          <a:xfrm>
            <a:off x="667512" y="1220953"/>
            <a:ext cx="623436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pyright">
            <a:extLst>
              <a:ext uri="{FF2B5EF4-FFF2-40B4-BE49-F238E27FC236}">
                <a16:creationId xmlns:a16="http://schemas.microsoft.com/office/drawing/2014/main" id="{22ABBA7C-0150-447D-BB26-34C3FEADBCCB}"/>
              </a:ext>
            </a:extLst>
          </p:cNvPr>
          <p:cNvSpPr/>
          <p:nvPr userDrawn="1"/>
        </p:nvSpPr>
        <p:spPr>
          <a:xfrm>
            <a:off x="3875379" y="6437655"/>
            <a:ext cx="4441242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id-ID" sz="800" dirty="0">
                <a:latin typeface="Arial" panose="020B0604020202020204" pitchFamily="34" charset="0"/>
              </a:rPr>
              <a:t>Copyright </a:t>
            </a:r>
            <a:r>
              <a:rPr lang="en-US" sz="800" dirty="0"/>
              <a:t>Mavenir</a:t>
            </a:r>
            <a:r>
              <a:rPr lang="id-ID" sz="800" dirty="0">
                <a:latin typeface="Arial" panose="020B0604020202020204" pitchFamily="34" charset="0"/>
              </a:rPr>
              <a:t> 2022. Proprietary and Confidential.</a:t>
            </a:r>
          </a:p>
        </p:txBody>
      </p:sp>
      <p:sp>
        <p:nvSpPr>
          <p:cNvPr id="17" name="Slide Number">
            <a:extLst>
              <a:ext uri="{FF2B5EF4-FFF2-40B4-BE49-F238E27FC236}">
                <a16:creationId xmlns:a16="http://schemas.microsoft.com/office/drawing/2014/main" id="{E380F654-7EA5-4785-AAED-FE83E1C1EC7B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b" anchorCtr="0">
            <a:noAutofit/>
          </a:bodyPr>
          <a:lstStyle/>
          <a:p>
            <a:pPr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latin typeface="Arial" panose="020B0604020202020204" pitchFamily="34" charset="0"/>
              </a:rPr>
              <a:pPr>
                <a:lnSpc>
                  <a:spcPct val="100000"/>
                </a:lnSpc>
                <a:defRPr/>
              </a:pPr>
              <a:t>‹#›</a:t>
            </a:fld>
            <a:endParaRPr lang="id-ID" sz="8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98662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326B0035-DC10-D547-8CB8-FE2BE1BB63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91094" y="6095999"/>
            <a:ext cx="8500907" cy="762001"/>
          </a:xfrm>
          <a:custGeom>
            <a:avLst/>
            <a:gdLst>
              <a:gd name="connsiteX0" fmla="*/ 8500907 w 8500907"/>
              <a:gd name="connsiteY0" fmla="*/ 0 h 762001"/>
              <a:gd name="connsiteX1" fmla="*/ 8500907 w 8500907"/>
              <a:gd name="connsiteY1" fmla="*/ 762001 h 762001"/>
              <a:gd name="connsiteX2" fmla="*/ 0 w 8500907"/>
              <a:gd name="connsiteY2" fmla="*/ 762001 h 762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00907" h="762001">
                <a:moveTo>
                  <a:pt x="8500907" y="0"/>
                </a:moveTo>
                <a:lnTo>
                  <a:pt x="8500907" y="762001"/>
                </a:lnTo>
                <a:lnTo>
                  <a:pt x="0" y="762001"/>
                </a:lnTo>
                <a:close/>
              </a:path>
            </a:pathLst>
          </a:custGeom>
          <a:solidFill>
            <a:schemeClr val="bg2"/>
          </a:solidFill>
        </p:spPr>
      </p:pic>
      <p:sp>
        <p:nvSpPr>
          <p:cNvPr id="7" name="Rectangle 21">
            <a:extLst>
              <a:ext uri="{FF2B5EF4-FFF2-40B4-BE49-F238E27FC236}">
                <a16:creationId xmlns:a16="http://schemas.microsoft.com/office/drawing/2014/main" id="{DD6F2742-6BBF-F34D-A2A9-56D177CE6B96}"/>
              </a:ext>
            </a:extLst>
          </p:cNvPr>
          <p:cNvSpPr/>
          <p:nvPr userDrawn="1"/>
        </p:nvSpPr>
        <p:spPr>
          <a:xfrm>
            <a:off x="11219455" y="6096000"/>
            <a:ext cx="972545" cy="762000"/>
          </a:xfrm>
          <a:custGeom>
            <a:avLst/>
            <a:gdLst>
              <a:gd name="connsiteX0" fmla="*/ 0 w 1307690"/>
              <a:gd name="connsiteY0" fmla="*/ 0 h 781665"/>
              <a:gd name="connsiteX1" fmla="*/ 1307690 w 1307690"/>
              <a:gd name="connsiteY1" fmla="*/ 0 h 781665"/>
              <a:gd name="connsiteX2" fmla="*/ 1307690 w 1307690"/>
              <a:gd name="connsiteY2" fmla="*/ 781665 h 781665"/>
              <a:gd name="connsiteX3" fmla="*/ 0 w 1307690"/>
              <a:gd name="connsiteY3" fmla="*/ 781665 h 781665"/>
              <a:gd name="connsiteX4" fmla="*/ 0 w 1307690"/>
              <a:gd name="connsiteY4" fmla="*/ 0 h 781665"/>
              <a:gd name="connsiteX0" fmla="*/ 0 w 1307690"/>
              <a:gd name="connsiteY0" fmla="*/ 781665 h 781665"/>
              <a:gd name="connsiteX1" fmla="*/ 1307690 w 1307690"/>
              <a:gd name="connsiteY1" fmla="*/ 0 h 781665"/>
              <a:gd name="connsiteX2" fmla="*/ 1307690 w 1307690"/>
              <a:gd name="connsiteY2" fmla="*/ 781665 h 781665"/>
              <a:gd name="connsiteX3" fmla="*/ 0 w 1307690"/>
              <a:gd name="connsiteY3" fmla="*/ 781665 h 781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7690" h="781665">
                <a:moveTo>
                  <a:pt x="0" y="781665"/>
                </a:moveTo>
                <a:lnTo>
                  <a:pt x="1307690" y="0"/>
                </a:lnTo>
                <a:lnTo>
                  <a:pt x="1307690" y="781665"/>
                </a:lnTo>
                <a:lnTo>
                  <a:pt x="0" y="781665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2" name="Slide Number">
            <a:extLst>
              <a:ext uri="{FF2B5EF4-FFF2-40B4-BE49-F238E27FC236}">
                <a16:creationId xmlns:a16="http://schemas.microsoft.com/office/drawing/2014/main" id="{6E107289-413A-43C4-969D-1465A8CC41DF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/>
          <a:p>
            <a:pPr algn="ctr"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solidFill>
                  <a:schemeClr val="bg1"/>
                </a:solidFill>
                <a:latin typeface="Arial" panose="020B0604020202020204" pitchFamily="34" charset="0"/>
              </a:rPr>
              <a:pPr algn="ctr">
                <a:lnSpc>
                  <a:spcPct val="100000"/>
                </a:lnSpc>
                <a:defRPr/>
              </a:pPr>
              <a:t>‹#›</a:t>
            </a:fld>
            <a:endParaRPr lang="id-ID" sz="8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21" name="Copyright">
            <a:extLst>
              <a:ext uri="{FF2B5EF4-FFF2-40B4-BE49-F238E27FC236}">
                <a16:creationId xmlns:a16="http://schemas.microsoft.com/office/drawing/2014/main" id="{7686DFDB-B216-4BF1-B664-B59360A8DFDB}"/>
              </a:ext>
            </a:extLst>
          </p:cNvPr>
          <p:cNvSpPr txBox="1"/>
          <p:nvPr userDrawn="1"/>
        </p:nvSpPr>
        <p:spPr>
          <a:xfrm>
            <a:off x="1917192" y="6485625"/>
            <a:ext cx="4114799" cy="2560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sz="800" noProof="0" dirty="0"/>
              <a:t>Copyright </a:t>
            </a:r>
            <a:r>
              <a:rPr lang="en-US" sz="800" noProof="0" dirty="0">
                <a:latin typeface="Arial" panose="020B0604020202020204" pitchFamily="34" charset="0"/>
              </a:rPr>
              <a:t>Mavenir</a:t>
            </a:r>
            <a:r>
              <a:rPr lang="en-US" sz="800" noProof="0" dirty="0"/>
              <a:t> 2022. Proprietary and Confidential.</a:t>
            </a:r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BC4464F4-0B06-413B-89E1-1B134F53EA9A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55625" y="1833422"/>
            <a:ext cx="11331221" cy="4143914"/>
          </a:xfrm>
        </p:spPr>
        <p:txBody>
          <a:bodyPr/>
          <a:lstStyle>
            <a:lvl1pPr marL="0" indent="-283464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defRPr sz="1400"/>
            </a:lvl1pPr>
            <a:lvl2pPr marL="740664" indent="-283464">
              <a:spcBef>
                <a:spcPts val="1200"/>
              </a:spcBef>
              <a:defRPr sz="1200"/>
            </a:lvl2pPr>
            <a:lvl3pPr marL="854075" indent="-223838">
              <a:spcBef>
                <a:spcPts val="600"/>
              </a:spcBef>
              <a:defRPr sz="1200"/>
            </a:lvl3pPr>
            <a:lvl4pPr marL="1027113" indent="-217488">
              <a:spcBef>
                <a:spcPts val="600"/>
              </a:spcBef>
              <a:defRPr sz="1200"/>
            </a:lvl4pPr>
            <a:lvl5pPr marL="1198563" indent="-219075">
              <a:spcBef>
                <a:spcPts val="600"/>
              </a:spcBef>
              <a:defRPr sz="1200"/>
            </a:lvl5pPr>
          </a:lstStyle>
          <a:p>
            <a:pPr lvl="0"/>
            <a:r>
              <a:rPr lang="en-US" noProof="0" dirty="0"/>
              <a:t>First Level Point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8" name="Subhead">
            <a:extLst>
              <a:ext uri="{FF2B5EF4-FFF2-40B4-BE49-F238E27FC236}">
                <a16:creationId xmlns:a16="http://schemas.microsoft.com/office/drawing/2014/main" id="{F7FDA8B0-598B-444F-93EB-E15437A7F8C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5855" y="1398301"/>
            <a:ext cx="11331221" cy="341397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628650" indent="0">
              <a:buNone/>
              <a:defRPr/>
            </a:lvl3pPr>
            <a:lvl4pPr marL="809625" indent="0">
              <a:buNone/>
              <a:defRPr/>
            </a:lvl4pPr>
            <a:lvl5pPr marL="979487" indent="0">
              <a:buNone/>
              <a:defRPr/>
            </a:lvl5pPr>
          </a:lstStyle>
          <a:p>
            <a:pPr lvl="0"/>
            <a:r>
              <a:rPr lang="en-US" noProof="0" dirty="0"/>
              <a:t>Subhead Goes Here if Needed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A5A0E9F-C2E9-44B1-800F-8EB71DEDF2AF}"/>
              </a:ext>
            </a:extLst>
          </p:cNvPr>
          <p:cNvCxnSpPr>
            <a:cxnSpLocks/>
          </p:cNvCxnSpPr>
          <p:nvPr userDrawn="1"/>
        </p:nvCxnSpPr>
        <p:spPr>
          <a:xfrm>
            <a:off x="667512" y="1220953"/>
            <a:ext cx="623436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Placeholder">
            <a:extLst>
              <a:ext uri="{FF2B5EF4-FFF2-40B4-BE49-F238E27FC236}">
                <a16:creationId xmlns:a16="http://schemas.microsoft.com/office/drawing/2014/main" id="{CCB34059-17C8-B44D-8C3C-600B521D5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784" y="201636"/>
            <a:ext cx="11331222" cy="917258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noProof="0" dirty="0"/>
              <a:t>Enter Title Here</a:t>
            </a:r>
          </a:p>
        </p:txBody>
      </p:sp>
    </p:spTree>
    <p:extLst>
      <p:ext uri="{BB962C8B-B14F-4D97-AF65-F5344CB8AC3E}">
        <p14:creationId xmlns:p14="http://schemas.microsoft.com/office/powerpoint/2010/main" val="3680239854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11" descr="A picture containing building, outdoor, city, skyscraper&#10;&#10;Description automatically generated">
            <a:extLst>
              <a:ext uri="{FF2B5EF4-FFF2-40B4-BE49-F238E27FC236}">
                <a16:creationId xmlns:a16="http://schemas.microsoft.com/office/drawing/2014/main" id="{1D3AA713-A8DD-6947-85AB-FD4BFB8F728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19142" y="-10932"/>
            <a:ext cx="6772858" cy="6868932"/>
          </a:xfrm>
          <a:prstGeom prst="triangle">
            <a:avLst>
              <a:gd name="adj" fmla="val 100000"/>
            </a:avLst>
          </a:prstGeom>
          <a:solidFill>
            <a:schemeClr val="bg1"/>
          </a:solidFill>
        </p:spPr>
      </p:pic>
      <p:sp>
        <p:nvSpPr>
          <p:cNvPr id="9" name="Rectangle 21">
            <a:extLst>
              <a:ext uri="{FF2B5EF4-FFF2-40B4-BE49-F238E27FC236}">
                <a16:creationId xmlns:a16="http://schemas.microsoft.com/office/drawing/2014/main" id="{50B7F749-B04D-FB49-A1DE-50105A2C407F}"/>
              </a:ext>
            </a:extLst>
          </p:cNvPr>
          <p:cNvSpPr/>
          <p:nvPr userDrawn="1"/>
        </p:nvSpPr>
        <p:spPr>
          <a:xfrm>
            <a:off x="11219453" y="6096001"/>
            <a:ext cx="972545" cy="762000"/>
          </a:xfrm>
          <a:custGeom>
            <a:avLst/>
            <a:gdLst>
              <a:gd name="connsiteX0" fmla="*/ 0 w 1307690"/>
              <a:gd name="connsiteY0" fmla="*/ 0 h 781665"/>
              <a:gd name="connsiteX1" fmla="*/ 1307690 w 1307690"/>
              <a:gd name="connsiteY1" fmla="*/ 0 h 781665"/>
              <a:gd name="connsiteX2" fmla="*/ 1307690 w 1307690"/>
              <a:gd name="connsiteY2" fmla="*/ 781665 h 781665"/>
              <a:gd name="connsiteX3" fmla="*/ 0 w 1307690"/>
              <a:gd name="connsiteY3" fmla="*/ 781665 h 781665"/>
              <a:gd name="connsiteX4" fmla="*/ 0 w 1307690"/>
              <a:gd name="connsiteY4" fmla="*/ 0 h 781665"/>
              <a:gd name="connsiteX0" fmla="*/ 0 w 1307690"/>
              <a:gd name="connsiteY0" fmla="*/ 781665 h 781665"/>
              <a:gd name="connsiteX1" fmla="*/ 1307690 w 1307690"/>
              <a:gd name="connsiteY1" fmla="*/ 0 h 781665"/>
              <a:gd name="connsiteX2" fmla="*/ 1307690 w 1307690"/>
              <a:gd name="connsiteY2" fmla="*/ 781665 h 781665"/>
              <a:gd name="connsiteX3" fmla="*/ 0 w 1307690"/>
              <a:gd name="connsiteY3" fmla="*/ 781665 h 781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7690" h="781665">
                <a:moveTo>
                  <a:pt x="0" y="781665"/>
                </a:moveTo>
                <a:lnTo>
                  <a:pt x="1307690" y="0"/>
                </a:lnTo>
                <a:lnTo>
                  <a:pt x="1307690" y="781665"/>
                </a:lnTo>
                <a:lnTo>
                  <a:pt x="0" y="781665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EB9E198A-556A-4B6F-AE7F-588C135653D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5855" y="2279984"/>
            <a:ext cx="5540143" cy="358557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628650" indent="0">
              <a:buNone/>
              <a:defRPr/>
            </a:lvl3pPr>
            <a:lvl4pPr marL="809625" indent="0">
              <a:buNone/>
              <a:defRPr/>
            </a:lvl4pPr>
            <a:lvl5pPr marL="979487" indent="0">
              <a:buNone/>
              <a:defRPr/>
            </a:lvl5pPr>
          </a:lstStyle>
          <a:p>
            <a:pPr lvl="0"/>
            <a:r>
              <a:rPr lang="en-US" noProof="0"/>
              <a:t>Subhead Goes Here if Needed</a:t>
            </a:r>
          </a:p>
        </p:txBody>
      </p:sp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CCB34059-17C8-B44D-8C3C-600B521D5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784" y="175758"/>
            <a:ext cx="6455491" cy="1865780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4600"/>
            </a:lvl1pPr>
          </a:lstStyle>
          <a:p>
            <a:r>
              <a:rPr lang="en-US" noProof="0"/>
              <a:t>Who is </a:t>
            </a:r>
            <a:br>
              <a:rPr lang="en-US" noProof="0"/>
            </a:br>
            <a:r>
              <a:rPr lang="en-US" noProof="0"/>
              <a:t>Mavenir?</a:t>
            </a:r>
          </a:p>
        </p:txBody>
      </p:sp>
      <p:sp>
        <p:nvSpPr>
          <p:cNvPr id="10" name="Slide Number">
            <a:extLst>
              <a:ext uri="{FF2B5EF4-FFF2-40B4-BE49-F238E27FC236}">
                <a16:creationId xmlns:a16="http://schemas.microsoft.com/office/drawing/2014/main" id="{73219B7C-B950-4567-AF5C-C61464AFD3D9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/>
          <a:p>
            <a:pPr algn="ctr">
              <a:lnSpc>
                <a:spcPct val="100000"/>
              </a:lnSpc>
              <a:defRPr/>
            </a:pPr>
            <a:fld id="{022025A4-F208-3946-97CC-7C1E06DC1E9C}" type="slidenum">
              <a:rPr lang="en-US" sz="800" noProof="0" smtClean="0">
                <a:solidFill>
                  <a:schemeClr val="bg1"/>
                </a:solidFill>
                <a:latin typeface="Arial" panose="020B0604020202020204" pitchFamily="34" charset="0"/>
              </a:rPr>
              <a:pPr algn="ctr">
                <a:lnSpc>
                  <a:spcPct val="100000"/>
                </a:lnSpc>
                <a:defRPr/>
              </a:pPr>
              <a:t>‹#›</a:t>
            </a:fld>
            <a:endParaRPr lang="en-US" sz="800" noProof="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11" name="Copyright">
            <a:extLst>
              <a:ext uri="{FF2B5EF4-FFF2-40B4-BE49-F238E27FC236}">
                <a16:creationId xmlns:a16="http://schemas.microsoft.com/office/drawing/2014/main" id="{F6358647-E6AE-4201-8FD8-5DD8C501841C}"/>
              </a:ext>
            </a:extLst>
          </p:cNvPr>
          <p:cNvSpPr txBox="1"/>
          <p:nvPr userDrawn="1"/>
        </p:nvSpPr>
        <p:spPr>
          <a:xfrm>
            <a:off x="1917192" y="6485625"/>
            <a:ext cx="4114799" cy="2560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sz="800" noProof="0" dirty="0"/>
              <a:t>Copyright Mavenir 2022. Proprietary and Confidential.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517F0CD-91BB-467E-99B8-B1846C2C2EE4}"/>
              </a:ext>
            </a:extLst>
          </p:cNvPr>
          <p:cNvCxnSpPr>
            <a:cxnSpLocks/>
          </p:cNvCxnSpPr>
          <p:nvPr userDrawn="1"/>
        </p:nvCxnSpPr>
        <p:spPr>
          <a:xfrm>
            <a:off x="667512" y="2116162"/>
            <a:ext cx="479117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8252E70-1DD2-4767-91C6-F82BA8A52D08}"/>
              </a:ext>
            </a:extLst>
          </p:cNvPr>
          <p:cNvCxnSpPr>
            <a:cxnSpLocks/>
          </p:cNvCxnSpPr>
          <p:nvPr/>
        </p:nvCxnSpPr>
        <p:spPr>
          <a:xfrm>
            <a:off x="667512" y="2116162"/>
            <a:ext cx="479117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DF525E48-B841-437D-AADD-139562D057D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5624" y="2638919"/>
            <a:ext cx="5540143" cy="1154675"/>
          </a:xfr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1pPr>
            <a:lvl2pPr marL="457200" indent="0">
              <a:buNone/>
              <a:defRPr/>
            </a:lvl2pPr>
            <a:lvl3pPr marL="628650" indent="0">
              <a:buNone/>
              <a:defRPr/>
            </a:lvl3pPr>
            <a:lvl4pPr marL="809625" indent="0">
              <a:buNone/>
              <a:defRPr/>
            </a:lvl4pPr>
            <a:lvl5pPr marL="979487" indent="0">
              <a:buNone/>
              <a:defRPr/>
            </a:lvl5pPr>
          </a:lstStyle>
          <a:p>
            <a:pPr lvl="0"/>
            <a:r>
              <a:rPr lang="en-US" noProof="0"/>
              <a:t>Enter your about text in here. Keep it short and punchy. Focused on the key values and the high level messages. Think of it as a n elevator pitch.</a:t>
            </a:r>
          </a:p>
        </p:txBody>
      </p:sp>
    </p:spTree>
    <p:extLst>
      <p:ext uri="{BB962C8B-B14F-4D97-AF65-F5344CB8AC3E}">
        <p14:creationId xmlns:p14="http://schemas.microsoft.com/office/powerpoint/2010/main" val="3919070240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_Slide_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0B9169BC-7EF8-B74F-9CFE-AA61AE7ACF3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419142" y="3"/>
            <a:ext cx="6772858" cy="6868932"/>
          </a:xfrm>
          <a:custGeom>
            <a:avLst/>
            <a:gdLst>
              <a:gd name="connsiteX0" fmla="*/ 6767336 w 6772858"/>
              <a:gd name="connsiteY0" fmla="*/ 1 h 6868932"/>
              <a:gd name="connsiteX1" fmla="*/ 6772129 w 6772858"/>
              <a:gd name="connsiteY1" fmla="*/ 5906957 h 6868932"/>
              <a:gd name="connsiteX2" fmla="*/ 6772270 w 6772858"/>
              <a:gd name="connsiteY2" fmla="*/ 6096457 h 6868932"/>
              <a:gd name="connsiteX3" fmla="*/ 5800311 w 6772858"/>
              <a:gd name="connsiteY3" fmla="*/ 6857998 h 6868932"/>
              <a:gd name="connsiteX4" fmla="*/ 6772856 w 6772858"/>
              <a:gd name="connsiteY4" fmla="*/ 6857998 h 6868932"/>
              <a:gd name="connsiteX5" fmla="*/ 6772856 w 6772858"/>
              <a:gd name="connsiteY5" fmla="*/ 6855455 h 6868932"/>
              <a:gd name="connsiteX6" fmla="*/ 6772858 w 6772858"/>
              <a:gd name="connsiteY6" fmla="*/ 6857999 h 6868932"/>
              <a:gd name="connsiteX7" fmla="*/ 6772858 w 6772858"/>
              <a:gd name="connsiteY7" fmla="*/ 6858000 h 6868932"/>
              <a:gd name="connsiteX8" fmla="*/ 0 w 6772858"/>
              <a:gd name="connsiteY8" fmla="*/ 6868757 h 6868932"/>
              <a:gd name="connsiteX9" fmla="*/ 6767336 w 6772858"/>
              <a:gd name="connsiteY9" fmla="*/ 1 h 6868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772858" h="6868932">
                <a:moveTo>
                  <a:pt x="6767336" y="1"/>
                </a:moveTo>
                <a:cubicBezTo>
                  <a:pt x="6768131" y="-648"/>
                  <a:pt x="6770353" y="3500276"/>
                  <a:pt x="6772129" y="5906957"/>
                </a:cubicBezTo>
                <a:lnTo>
                  <a:pt x="6772270" y="6096457"/>
                </a:lnTo>
                <a:lnTo>
                  <a:pt x="5800311" y="6857998"/>
                </a:lnTo>
                <a:lnTo>
                  <a:pt x="6772856" y="6857998"/>
                </a:lnTo>
                <a:lnTo>
                  <a:pt x="6772856" y="6855455"/>
                </a:lnTo>
                <a:lnTo>
                  <a:pt x="6772858" y="6857999"/>
                </a:lnTo>
                <a:lnTo>
                  <a:pt x="6772858" y="6858000"/>
                </a:lnTo>
                <a:lnTo>
                  <a:pt x="0" y="6868757"/>
                </a:lnTo>
                <a:cubicBezTo>
                  <a:pt x="9837" y="6909098"/>
                  <a:pt x="6766427" y="743"/>
                  <a:pt x="6767336" y="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3749040" tIns="548640" bIns="91440" anchor="ctr" anchorCtr="0">
            <a:noAutofit/>
          </a:bodyPr>
          <a:lstStyle>
            <a:lvl1pPr marL="179388" indent="-179388" algn="l">
              <a:tabLst/>
              <a:defRPr b="0" i="0"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icon to add picture or drag an image over the grey shape</a:t>
            </a:r>
          </a:p>
        </p:txBody>
      </p:sp>
      <p:sp>
        <p:nvSpPr>
          <p:cNvPr id="10" name="Rectangle 21">
            <a:extLst>
              <a:ext uri="{FF2B5EF4-FFF2-40B4-BE49-F238E27FC236}">
                <a16:creationId xmlns:a16="http://schemas.microsoft.com/office/drawing/2014/main" id="{0A98BCBA-44E5-4A4E-A2A8-5CEDF1A37FB4}"/>
              </a:ext>
            </a:extLst>
          </p:cNvPr>
          <p:cNvSpPr/>
          <p:nvPr userDrawn="1"/>
        </p:nvSpPr>
        <p:spPr>
          <a:xfrm>
            <a:off x="11219453" y="6096001"/>
            <a:ext cx="972545" cy="762000"/>
          </a:xfrm>
          <a:custGeom>
            <a:avLst/>
            <a:gdLst>
              <a:gd name="connsiteX0" fmla="*/ 0 w 1307690"/>
              <a:gd name="connsiteY0" fmla="*/ 0 h 781665"/>
              <a:gd name="connsiteX1" fmla="*/ 1307690 w 1307690"/>
              <a:gd name="connsiteY1" fmla="*/ 0 h 781665"/>
              <a:gd name="connsiteX2" fmla="*/ 1307690 w 1307690"/>
              <a:gd name="connsiteY2" fmla="*/ 781665 h 781665"/>
              <a:gd name="connsiteX3" fmla="*/ 0 w 1307690"/>
              <a:gd name="connsiteY3" fmla="*/ 781665 h 781665"/>
              <a:gd name="connsiteX4" fmla="*/ 0 w 1307690"/>
              <a:gd name="connsiteY4" fmla="*/ 0 h 781665"/>
              <a:gd name="connsiteX0" fmla="*/ 0 w 1307690"/>
              <a:gd name="connsiteY0" fmla="*/ 781665 h 781665"/>
              <a:gd name="connsiteX1" fmla="*/ 1307690 w 1307690"/>
              <a:gd name="connsiteY1" fmla="*/ 0 h 781665"/>
              <a:gd name="connsiteX2" fmla="*/ 1307690 w 1307690"/>
              <a:gd name="connsiteY2" fmla="*/ 781665 h 781665"/>
              <a:gd name="connsiteX3" fmla="*/ 0 w 1307690"/>
              <a:gd name="connsiteY3" fmla="*/ 781665 h 781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7690" h="781665">
                <a:moveTo>
                  <a:pt x="0" y="781665"/>
                </a:moveTo>
                <a:lnTo>
                  <a:pt x="1307690" y="0"/>
                </a:lnTo>
                <a:lnTo>
                  <a:pt x="1307690" y="781665"/>
                </a:lnTo>
                <a:lnTo>
                  <a:pt x="0" y="781665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6391C7DB-88EC-41E6-8418-905960EEEAA3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/>
          <a:p>
            <a:pPr algn="ctr"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solidFill>
                  <a:schemeClr val="bg1"/>
                </a:solidFill>
                <a:latin typeface="Arial" panose="020B0604020202020204" pitchFamily="34" charset="0"/>
              </a:rPr>
              <a:pPr algn="ctr">
                <a:lnSpc>
                  <a:spcPct val="100000"/>
                </a:lnSpc>
                <a:defRPr/>
              </a:pPr>
              <a:t>‹#›</a:t>
            </a:fld>
            <a:endParaRPr lang="id-ID" sz="8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11" name="Copyright">
            <a:extLst>
              <a:ext uri="{FF2B5EF4-FFF2-40B4-BE49-F238E27FC236}">
                <a16:creationId xmlns:a16="http://schemas.microsoft.com/office/drawing/2014/main" id="{9C76372B-9370-441F-B3FD-39B029306B9A}"/>
              </a:ext>
            </a:extLst>
          </p:cNvPr>
          <p:cNvSpPr txBox="1"/>
          <p:nvPr userDrawn="1"/>
        </p:nvSpPr>
        <p:spPr>
          <a:xfrm>
            <a:off x="1917192" y="6485625"/>
            <a:ext cx="4114799" cy="2560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sz="800" noProof="0" dirty="0"/>
              <a:t>Copyright Mavenir 2022. Proprietary and Confidential.</a:t>
            </a:r>
          </a:p>
        </p:txBody>
      </p:sp>
      <p:sp>
        <p:nvSpPr>
          <p:cNvPr id="12" name="Subhead">
            <a:extLst>
              <a:ext uri="{FF2B5EF4-FFF2-40B4-BE49-F238E27FC236}">
                <a16:creationId xmlns:a16="http://schemas.microsoft.com/office/drawing/2014/main" id="{7A85ED2E-8E13-405F-96C5-02D1B3EAA4C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5855" y="2279984"/>
            <a:ext cx="5540143" cy="358557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628650" indent="0">
              <a:buNone/>
              <a:defRPr/>
            </a:lvl3pPr>
            <a:lvl4pPr marL="809625" indent="0">
              <a:buNone/>
              <a:defRPr/>
            </a:lvl4pPr>
            <a:lvl5pPr marL="979487" indent="0">
              <a:buNone/>
              <a:defRPr/>
            </a:lvl5pPr>
          </a:lstStyle>
          <a:p>
            <a:pPr lvl="0"/>
            <a:r>
              <a:rPr lang="en-US" noProof="0"/>
              <a:t>Subhead Goes Here if Needed</a:t>
            </a:r>
          </a:p>
        </p:txBody>
      </p:sp>
      <p:sp>
        <p:nvSpPr>
          <p:cNvPr id="13" name="Title Placeholder 2">
            <a:extLst>
              <a:ext uri="{FF2B5EF4-FFF2-40B4-BE49-F238E27FC236}">
                <a16:creationId xmlns:a16="http://schemas.microsoft.com/office/drawing/2014/main" id="{DDB14570-5A1F-41B7-AA20-E182209199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784" y="175758"/>
            <a:ext cx="6455491" cy="1865780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4600"/>
            </a:lvl1pPr>
          </a:lstStyle>
          <a:p>
            <a:r>
              <a:rPr lang="en-US" noProof="0"/>
              <a:t>Who is </a:t>
            </a:r>
            <a:br>
              <a:rPr lang="en-US" noProof="0"/>
            </a:br>
            <a:r>
              <a:rPr lang="en-US" noProof="0"/>
              <a:t>Mavenir?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0C1600F-72AC-4166-B2B3-765AA15E2228}"/>
              </a:ext>
            </a:extLst>
          </p:cNvPr>
          <p:cNvCxnSpPr>
            <a:cxnSpLocks/>
          </p:cNvCxnSpPr>
          <p:nvPr userDrawn="1"/>
        </p:nvCxnSpPr>
        <p:spPr>
          <a:xfrm>
            <a:off x="667512" y="2116162"/>
            <a:ext cx="479117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A271A97-AF2A-4D6F-BCF1-BED6F243FD4A}"/>
              </a:ext>
            </a:extLst>
          </p:cNvPr>
          <p:cNvCxnSpPr>
            <a:cxnSpLocks/>
          </p:cNvCxnSpPr>
          <p:nvPr userDrawn="1"/>
        </p:nvCxnSpPr>
        <p:spPr>
          <a:xfrm>
            <a:off x="667512" y="2116162"/>
            <a:ext cx="479117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23">
            <a:extLst>
              <a:ext uri="{FF2B5EF4-FFF2-40B4-BE49-F238E27FC236}">
                <a16:creationId xmlns:a16="http://schemas.microsoft.com/office/drawing/2014/main" id="{90B00AD1-ECEA-4A07-BDBA-7FDDB8CDE66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5624" y="2638919"/>
            <a:ext cx="5540143" cy="1154675"/>
          </a:xfr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1pPr>
            <a:lvl2pPr marL="457200" indent="0">
              <a:buNone/>
              <a:defRPr/>
            </a:lvl2pPr>
            <a:lvl3pPr marL="628650" indent="0">
              <a:buNone/>
              <a:defRPr/>
            </a:lvl3pPr>
            <a:lvl4pPr marL="809625" indent="0">
              <a:buNone/>
              <a:defRPr/>
            </a:lvl4pPr>
            <a:lvl5pPr marL="979487" indent="0">
              <a:buNone/>
              <a:defRPr/>
            </a:lvl5pPr>
          </a:lstStyle>
          <a:p>
            <a:pPr lvl="0"/>
            <a:r>
              <a:rPr lang="en-US" noProof="0"/>
              <a:t>Enter your about text in here. Keep it short and punchy. Focused on the key values and the high level messages. Think of it as a n elevator pitch.</a:t>
            </a:r>
          </a:p>
        </p:txBody>
      </p:sp>
    </p:spTree>
    <p:extLst>
      <p:ext uri="{BB962C8B-B14F-4D97-AF65-F5344CB8AC3E}">
        <p14:creationId xmlns:p14="http://schemas.microsoft.com/office/powerpoint/2010/main" val="172684141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imon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DBEA2C02-B199-D348-A8B1-7D0B615F1485}"/>
              </a:ext>
            </a:extLst>
          </p:cNvPr>
          <p:cNvGrpSpPr/>
          <p:nvPr userDrawn="1"/>
        </p:nvGrpSpPr>
        <p:grpSpPr>
          <a:xfrm>
            <a:off x="-19664" y="-2"/>
            <a:ext cx="2957524" cy="6857993"/>
            <a:chOff x="-19664" y="-2"/>
            <a:chExt cx="2957524" cy="6857993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0BC6064-9D8C-4447-BD99-CF971B0648E7}"/>
                </a:ext>
              </a:extLst>
            </p:cNvPr>
            <p:cNvSpPr/>
            <p:nvPr/>
          </p:nvSpPr>
          <p:spPr>
            <a:xfrm>
              <a:off x="-1" y="-2"/>
              <a:ext cx="2450237" cy="68579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5">
              <a:extLst>
                <a:ext uri="{FF2B5EF4-FFF2-40B4-BE49-F238E27FC236}">
                  <a16:creationId xmlns:a16="http://schemas.microsoft.com/office/drawing/2014/main" id="{E067E2AC-8D30-2944-A8C5-8C12AB20FA7D}"/>
                </a:ext>
              </a:extLst>
            </p:cNvPr>
            <p:cNvSpPr/>
            <p:nvPr/>
          </p:nvSpPr>
          <p:spPr>
            <a:xfrm>
              <a:off x="-19664" y="0"/>
              <a:ext cx="2957524" cy="5402317"/>
            </a:xfrm>
            <a:custGeom>
              <a:avLst/>
              <a:gdLst>
                <a:gd name="connsiteX0" fmla="*/ 0 w 2999564"/>
                <a:gd name="connsiteY0" fmla="*/ 0 h 5402317"/>
                <a:gd name="connsiteX1" fmla="*/ 2999564 w 2999564"/>
                <a:gd name="connsiteY1" fmla="*/ 0 h 5402317"/>
                <a:gd name="connsiteX2" fmla="*/ 2999564 w 2999564"/>
                <a:gd name="connsiteY2" fmla="*/ 5402317 h 5402317"/>
                <a:gd name="connsiteX3" fmla="*/ 0 w 2999564"/>
                <a:gd name="connsiteY3" fmla="*/ 5402317 h 5402317"/>
                <a:gd name="connsiteX4" fmla="*/ 0 w 2999564"/>
                <a:gd name="connsiteY4" fmla="*/ 0 h 5402317"/>
                <a:gd name="connsiteX0" fmla="*/ 0 w 2999564"/>
                <a:gd name="connsiteY0" fmla="*/ 0 h 5402317"/>
                <a:gd name="connsiteX1" fmla="*/ 2999564 w 2999564"/>
                <a:gd name="connsiteY1" fmla="*/ 0 h 5402317"/>
                <a:gd name="connsiteX2" fmla="*/ 0 w 2999564"/>
                <a:gd name="connsiteY2" fmla="*/ 5402317 h 5402317"/>
                <a:gd name="connsiteX3" fmla="*/ 0 w 2999564"/>
                <a:gd name="connsiteY3" fmla="*/ 0 h 5402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99564" h="5402317">
                  <a:moveTo>
                    <a:pt x="0" y="0"/>
                  </a:moveTo>
                  <a:lnTo>
                    <a:pt x="2999564" y="0"/>
                  </a:lnTo>
                  <a:lnTo>
                    <a:pt x="0" y="54023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</a:endParaRPr>
            </a:p>
          </p:txBody>
        </p:sp>
        <p:sp>
          <p:nvSpPr>
            <p:cNvPr id="12" name="Rectangle 1">
              <a:extLst>
                <a:ext uri="{FF2B5EF4-FFF2-40B4-BE49-F238E27FC236}">
                  <a16:creationId xmlns:a16="http://schemas.microsoft.com/office/drawing/2014/main" id="{4639986F-BFE4-FF40-B5FE-4F1A00BEBB31}"/>
                </a:ext>
              </a:extLst>
            </p:cNvPr>
            <p:cNvSpPr/>
            <p:nvPr/>
          </p:nvSpPr>
          <p:spPr>
            <a:xfrm>
              <a:off x="0" y="1"/>
              <a:ext cx="958646" cy="1897624"/>
            </a:xfrm>
            <a:custGeom>
              <a:avLst/>
              <a:gdLst>
                <a:gd name="connsiteX0" fmla="*/ 0 w 958646"/>
                <a:gd name="connsiteY0" fmla="*/ 0 h 1897624"/>
                <a:gd name="connsiteX1" fmla="*/ 958646 w 958646"/>
                <a:gd name="connsiteY1" fmla="*/ 0 h 1897624"/>
                <a:gd name="connsiteX2" fmla="*/ 958646 w 958646"/>
                <a:gd name="connsiteY2" fmla="*/ 1897624 h 1897624"/>
                <a:gd name="connsiteX3" fmla="*/ 0 w 958646"/>
                <a:gd name="connsiteY3" fmla="*/ 1897624 h 1897624"/>
                <a:gd name="connsiteX4" fmla="*/ 0 w 958646"/>
                <a:gd name="connsiteY4" fmla="*/ 0 h 1897624"/>
                <a:gd name="connsiteX0" fmla="*/ 0 w 958646"/>
                <a:gd name="connsiteY0" fmla="*/ 0 h 1897624"/>
                <a:gd name="connsiteX1" fmla="*/ 958646 w 958646"/>
                <a:gd name="connsiteY1" fmla="*/ 0 h 1897624"/>
                <a:gd name="connsiteX2" fmla="*/ 0 w 958646"/>
                <a:gd name="connsiteY2" fmla="*/ 1897624 h 1897624"/>
                <a:gd name="connsiteX3" fmla="*/ 0 w 958646"/>
                <a:gd name="connsiteY3" fmla="*/ 0 h 1897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8646" h="1897624">
                  <a:moveTo>
                    <a:pt x="0" y="0"/>
                  </a:moveTo>
                  <a:lnTo>
                    <a:pt x="958646" y="0"/>
                  </a:lnTo>
                  <a:lnTo>
                    <a:pt x="0" y="18976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</a:endParaRPr>
            </a:p>
          </p:txBody>
        </p:sp>
      </p:grp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D31D852-78A3-2242-8AB9-661468E32C3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06256" y="0"/>
            <a:ext cx="4897749" cy="6858000"/>
          </a:xfrm>
          <a:prstGeom prst="parallelogram">
            <a:avLst/>
          </a:prstGeom>
          <a:solidFill>
            <a:schemeClr val="bg2"/>
          </a:solidFill>
        </p:spPr>
        <p:txBody>
          <a:bodyPr tIns="1828800" anchor="ctr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Tx/>
              <a:buFont typeface="System Font Regular"/>
              <a:buNone/>
              <a:tabLst/>
              <a:defRPr/>
            </a:lvl1pPr>
          </a:lstStyle>
          <a:p>
            <a:pPr marL="179388" marR="0" lvl="0" indent="-17938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Tx/>
              <a:buFont typeface="System Font Regular"/>
              <a:buChar char="&gt;"/>
              <a:tabLst/>
              <a:defRPr/>
            </a:pPr>
            <a:r>
              <a:rPr lang="en-US" dirty="0"/>
              <a:t>Click icon above to add picture or drag and drop image onto the grey shape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575901B-04FF-0946-9D5F-28B18D7BC8A0}"/>
              </a:ext>
            </a:extLst>
          </p:cNvPr>
          <p:cNvSpPr/>
          <p:nvPr userDrawn="1"/>
        </p:nvSpPr>
        <p:spPr>
          <a:xfrm>
            <a:off x="6629755" y="6446281"/>
            <a:ext cx="4441242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id-ID" sz="800" dirty="0">
                <a:latin typeface="Arial" panose="020B0604020202020204" pitchFamily="34" charset="0"/>
              </a:rPr>
              <a:t>Copyright </a:t>
            </a:r>
            <a:r>
              <a:rPr lang="en-US" sz="800" noProof="0" dirty="0">
                <a:latin typeface="Arial" panose="020B0604020202020204" pitchFamily="34" charset="0"/>
              </a:rPr>
              <a:t>Mavenir</a:t>
            </a:r>
            <a:r>
              <a:rPr lang="id-ID" sz="800" dirty="0">
                <a:latin typeface="Arial" panose="020B0604020202020204" pitchFamily="34" charset="0"/>
              </a:rPr>
              <a:t> 2022. Proprietary and Confidential.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5396B1EA-5063-354F-A5BE-7980C6DF332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63401" y="6425642"/>
            <a:ext cx="1325880" cy="273272"/>
          </a:xfrm>
          <a:prstGeom prst="rect">
            <a:avLst/>
          </a:prstGeom>
        </p:spPr>
      </p:pic>
      <p:sp>
        <p:nvSpPr>
          <p:cNvPr id="15" name="Title Placeholder 2">
            <a:extLst>
              <a:ext uri="{FF2B5EF4-FFF2-40B4-BE49-F238E27FC236}">
                <a16:creationId xmlns:a16="http://schemas.microsoft.com/office/drawing/2014/main" id="{6EFC3EDB-6CDE-8D45-B89E-46159BA6C7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44182" y="713232"/>
            <a:ext cx="5541264" cy="1161288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First Name</a:t>
            </a:r>
            <a:br>
              <a:rPr lang="en-US" dirty="0"/>
            </a:br>
            <a:r>
              <a:rPr lang="en-US" dirty="0"/>
              <a:t>Last Name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6D6F104-AB6D-4C61-89B2-7AD90888AE89}"/>
              </a:ext>
            </a:extLst>
          </p:cNvPr>
          <p:cNvCxnSpPr>
            <a:cxnSpLocks/>
          </p:cNvCxnSpPr>
          <p:nvPr userDrawn="1"/>
        </p:nvCxnSpPr>
        <p:spPr>
          <a:xfrm>
            <a:off x="6149474" y="2121909"/>
            <a:ext cx="479117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FC550A4-1A11-46A0-B536-702F87875C7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42024" y="2261172"/>
            <a:ext cx="5543422" cy="396875"/>
          </a:xfrm>
        </p:spPr>
        <p:txBody>
          <a:bodyPr lIns="9144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Person’s role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66C822A-8075-4CD8-8056-D4A10E17199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41726" y="2630107"/>
            <a:ext cx="5540143" cy="1345048"/>
          </a:xfr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1pPr>
          </a:lstStyle>
          <a:p>
            <a:pPr lvl="0"/>
            <a:r>
              <a:rPr lang="en-US" dirty="0"/>
              <a:t>Use this block to enter the person’s key information. Focus on the main achievements and responsibilities. Include a quote if possible, and always make sure the testimonial matches the objectives of the presentation.</a:t>
            </a:r>
          </a:p>
        </p:txBody>
      </p:sp>
      <p:sp>
        <p:nvSpPr>
          <p:cNvPr id="27" name="Slide Number">
            <a:extLst>
              <a:ext uri="{FF2B5EF4-FFF2-40B4-BE49-F238E27FC236}">
                <a16:creationId xmlns:a16="http://schemas.microsoft.com/office/drawing/2014/main" id="{774F42E9-9EB4-41DF-B770-155B396EBC06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b" anchorCtr="0">
            <a:noAutofit/>
          </a:bodyPr>
          <a:lstStyle/>
          <a:p>
            <a:pPr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latin typeface="Arial" panose="020B0604020202020204" pitchFamily="34" charset="0"/>
              </a:rPr>
              <a:pPr>
                <a:lnSpc>
                  <a:spcPct val="100000"/>
                </a:lnSpc>
                <a:defRPr/>
              </a:pPr>
              <a:t>‹#›</a:t>
            </a:fld>
            <a:endParaRPr lang="id-ID" sz="8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5162588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Imag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CCB34059-17C8-B44D-8C3C-600B521D5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92598" y="201168"/>
            <a:ext cx="8896407" cy="917258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5F1C1E0-CF63-4544-B54D-8CF4F25F5B47}"/>
              </a:ext>
            </a:extLst>
          </p:cNvPr>
          <p:cNvSpPr/>
          <p:nvPr userDrawn="1"/>
        </p:nvSpPr>
        <p:spPr>
          <a:xfrm>
            <a:off x="3875379" y="6446281"/>
            <a:ext cx="4441242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id-ID" sz="800" dirty="0">
                <a:latin typeface="Arial" panose="020B0604020202020204" pitchFamily="34" charset="0"/>
              </a:rPr>
              <a:t>Copyright </a:t>
            </a:r>
            <a:r>
              <a:rPr lang="en-US" sz="800" noProof="0" dirty="0">
                <a:latin typeface="Arial" panose="020B0604020202020204" pitchFamily="34" charset="0"/>
              </a:rPr>
              <a:t>Mavenir</a:t>
            </a:r>
            <a:r>
              <a:rPr lang="id-ID" sz="800" dirty="0">
                <a:latin typeface="Arial" panose="020B0604020202020204" pitchFamily="34" charset="0"/>
              </a:rPr>
              <a:t> 2022. Proprietary and Confidential.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F436862-BEBE-7447-AA68-A06802D95CFF}"/>
              </a:ext>
            </a:extLst>
          </p:cNvPr>
          <p:cNvSpPr/>
          <p:nvPr userDrawn="1"/>
        </p:nvSpPr>
        <p:spPr>
          <a:xfrm>
            <a:off x="0" y="6290733"/>
            <a:ext cx="1837267" cy="580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13" descr="A picture containing person&#10;&#10;Description automatically generated">
            <a:extLst>
              <a:ext uri="{FF2B5EF4-FFF2-40B4-BE49-F238E27FC236}">
                <a16:creationId xmlns:a16="http://schemas.microsoft.com/office/drawing/2014/main" id="{37259C8C-A026-A34D-A464-72129CD688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6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90"/>
          <a:stretch/>
        </p:blipFill>
        <p:spPr>
          <a:xfrm>
            <a:off x="-1" y="0"/>
            <a:ext cx="2899411" cy="6871063"/>
          </a:xfrm>
          <a:custGeom>
            <a:avLst/>
            <a:gdLst>
              <a:gd name="connsiteX0" fmla="*/ 2898574 w 2899411"/>
              <a:gd name="connsiteY0" fmla="*/ 0 h 6871063"/>
              <a:gd name="connsiteX1" fmla="*/ 2899411 w 2899411"/>
              <a:gd name="connsiteY1" fmla="*/ 0 h 6871063"/>
              <a:gd name="connsiteX2" fmla="*/ 2899411 w 2899411"/>
              <a:gd name="connsiteY2" fmla="*/ 5072 h 6871063"/>
              <a:gd name="connsiteX3" fmla="*/ 0 w 2899411"/>
              <a:gd name="connsiteY3" fmla="*/ 0 h 6871063"/>
              <a:gd name="connsiteX4" fmla="*/ 2898574 w 2899411"/>
              <a:gd name="connsiteY4" fmla="*/ 0 h 6871063"/>
              <a:gd name="connsiteX5" fmla="*/ 1302108 w 2899411"/>
              <a:gd name="connsiteY5" fmla="*/ 6858000 h 6871063"/>
              <a:gd name="connsiteX6" fmla="*/ 2899411 w 2899411"/>
              <a:gd name="connsiteY6" fmla="*/ 6858000 h 6871063"/>
              <a:gd name="connsiteX7" fmla="*/ 2899411 w 2899411"/>
              <a:gd name="connsiteY7" fmla="*/ 6871063 h 6871063"/>
              <a:gd name="connsiteX8" fmla="*/ 0 w 2899411"/>
              <a:gd name="connsiteY8" fmla="*/ 6871063 h 68710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899411" h="6871063">
                <a:moveTo>
                  <a:pt x="2898574" y="0"/>
                </a:moveTo>
                <a:lnTo>
                  <a:pt x="2899411" y="0"/>
                </a:lnTo>
                <a:lnTo>
                  <a:pt x="2899411" y="5072"/>
                </a:lnTo>
                <a:close/>
                <a:moveTo>
                  <a:pt x="0" y="0"/>
                </a:moveTo>
                <a:lnTo>
                  <a:pt x="2898574" y="0"/>
                </a:lnTo>
                <a:lnTo>
                  <a:pt x="1302108" y="6858000"/>
                </a:lnTo>
                <a:lnTo>
                  <a:pt x="2899411" y="6858000"/>
                </a:lnTo>
                <a:lnTo>
                  <a:pt x="2899411" y="6871063"/>
                </a:lnTo>
                <a:lnTo>
                  <a:pt x="0" y="687106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</p:pic>
      <p:sp>
        <p:nvSpPr>
          <p:cNvPr id="12" name="Rectangle 16">
            <a:extLst>
              <a:ext uri="{FF2B5EF4-FFF2-40B4-BE49-F238E27FC236}">
                <a16:creationId xmlns:a16="http://schemas.microsoft.com/office/drawing/2014/main" id="{4D3F7C67-2F42-DA46-818B-EE430AD237D0}"/>
              </a:ext>
            </a:extLst>
          </p:cNvPr>
          <p:cNvSpPr/>
          <p:nvPr userDrawn="1"/>
        </p:nvSpPr>
        <p:spPr>
          <a:xfrm>
            <a:off x="0" y="0"/>
            <a:ext cx="958646" cy="1866899"/>
          </a:xfrm>
          <a:custGeom>
            <a:avLst/>
            <a:gdLst>
              <a:gd name="connsiteX0" fmla="*/ 0 w 958646"/>
              <a:gd name="connsiteY0" fmla="*/ 0 h 1866899"/>
              <a:gd name="connsiteX1" fmla="*/ 958646 w 958646"/>
              <a:gd name="connsiteY1" fmla="*/ 0 h 1866899"/>
              <a:gd name="connsiteX2" fmla="*/ 958646 w 958646"/>
              <a:gd name="connsiteY2" fmla="*/ 1866899 h 1866899"/>
              <a:gd name="connsiteX3" fmla="*/ 0 w 958646"/>
              <a:gd name="connsiteY3" fmla="*/ 1866899 h 1866899"/>
              <a:gd name="connsiteX4" fmla="*/ 0 w 958646"/>
              <a:gd name="connsiteY4" fmla="*/ 0 h 1866899"/>
              <a:gd name="connsiteX0" fmla="*/ 0 w 958646"/>
              <a:gd name="connsiteY0" fmla="*/ 0 h 1866899"/>
              <a:gd name="connsiteX1" fmla="*/ 958646 w 958646"/>
              <a:gd name="connsiteY1" fmla="*/ 0 h 1866899"/>
              <a:gd name="connsiteX2" fmla="*/ 0 w 958646"/>
              <a:gd name="connsiteY2" fmla="*/ 1866899 h 1866899"/>
              <a:gd name="connsiteX3" fmla="*/ 0 w 958646"/>
              <a:gd name="connsiteY3" fmla="*/ 0 h 1866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8646" h="1866899">
                <a:moveTo>
                  <a:pt x="0" y="0"/>
                </a:moveTo>
                <a:lnTo>
                  <a:pt x="958646" y="0"/>
                </a:lnTo>
                <a:lnTo>
                  <a:pt x="0" y="1866899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E98E6C23-257C-1C43-94D0-83C99AAC568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66719" y="6425642"/>
            <a:ext cx="1325880" cy="273272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489EE2E-B819-45B4-9BB3-39F24402B882}"/>
              </a:ext>
            </a:extLst>
          </p:cNvPr>
          <p:cNvCxnSpPr>
            <a:cxnSpLocks/>
          </p:cNvCxnSpPr>
          <p:nvPr userDrawn="1"/>
        </p:nvCxnSpPr>
        <p:spPr>
          <a:xfrm>
            <a:off x="3096326" y="1218596"/>
            <a:ext cx="479117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Slide Number">
            <a:extLst>
              <a:ext uri="{FF2B5EF4-FFF2-40B4-BE49-F238E27FC236}">
                <a16:creationId xmlns:a16="http://schemas.microsoft.com/office/drawing/2014/main" id="{49D9CB7E-14CF-4976-8EA0-4ED4065C13D0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b" anchorCtr="0">
            <a:noAutofit/>
          </a:bodyPr>
          <a:lstStyle/>
          <a:p>
            <a:pPr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latin typeface="Arial" panose="020B0604020202020204" pitchFamily="34" charset="0"/>
              </a:rPr>
              <a:pPr>
                <a:lnSpc>
                  <a:spcPct val="100000"/>
                </a:lnSpc>
                <a:defRPr/>
              </a:pPr>
              <a:t>‹#›</a:t>
            </a:fld>
            <a:endParaRPr lang="id-ID" sz="8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0354937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Image_1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CCB34059-17C8-B44D-8C3C-600B521D5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92598" y="201168"/>
            <a:ext cx="8896407" cy="917258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5F1C1E0-CF63-4544-B54D-8CF4F25F5B47}"/>
              </a:ext>
            </a:extLst>
          </p:cNvPr>
          <p:cNvSpPr/>
          <p:nvPr userDrawn="1"/>
        </p:nvSpPr>
        <p:spPr>
          <a:xfrm>
            <a:off x="3875379" y="6446281"/>
            <a:ext cx="4441242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id-ID" sz="800" dirty="0">
                <a:latin typeface="Arial" panose="020B0604020202020204" pitchFamily="34" charset="0"/>
              </a:rPr>
              <a:t>Copyright </a:t>
            </a:r>
            <a:r>
              <a:rPr lang="en-US" sz="800" noProof="0" dirty="0">
                <a:latin typeface="Arial" panose="020B0604020202020204" pitchFamily="34" charset="0"/>
              </a:rPr>
              <a:t>Mavenir</a:t>
            </a:r>
            <a:r>
              <a:rPr lang="id-ID" sz="800" dirty="0">
                <a:latin typeface="Arial" panose="020B0604020202020204" pitchFamily="34" charset="0"/>
              </a:rPr>
              <a:t> 2022. Proprietary and Confidential.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F436862-BEBE-7447-AA68-A06802D95CFF}"/>
              </a:ext>
            </a:extLst>
          </p:cNvPr>
          <p:cNvSpPr/>
          <p:nvPr userDrawn="1"/>
        </p:nvSpPr>
        <p:spPr>
          <a:xfrm>
            <a:off x="0" y="6290733"/>
            <a:ext cx="1837267" cy="580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7259C8C-A026-A34D-A464-72129CD688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2899411" cy="6871063"/>
          </a:xfrm>
          <a:custGeom>
            <a:avLst/>
            <a:gdLst>
              <a:gd name="connsiteX0" fmla="*/ 2898574 w 2899411"/>
              <a:gd name="connsiteY0" fmla="*/ 0 h 6871063"/>
              <a:gd name="connsiteX1" fmla="*/ 2899411 w 2899411"/>
              <a:gd name="connsiteY1" fmla="*/ 0 h 6871063"/>
              <a:gd name="connsiteX2" fmla="*/ 2899411 w 2899411"/>
              <a:gd name="connsiteY2" fmla="*/ 5072 h 6871063"/>
              <a:gd name="connsiteX3" fmla="*/ 0 w 2899411"/>
              <a:gd name="connsiteY3" fmla="*/ 0 h 6871063"/>
              <a:gd name="connsiteX4" fmla="*/ 2898574 w 2899411"/>
              <a:gd name="connsiteY4" fmla="*/ 0 h 6871063"/>
              <a:gd name="connsiteX5" fmla="*/ 1302108 w 2899411"/>
              <a:gd name="connsiteY5" fmla="*/ 6858000 h 6871063"/>
              <a:gd name="connsiteX6" fmla="*/ 2899411 w 2899411"/>
              <a:gd name="connsiteY6" fmla="*/ 6858000 h 6871063"/>
              <a:gd name="connsiteX7" fmla="*/ 2899411 w 2899411"/>
              <a:gd name="connsiteY7" fmla="*/ 6871063 h 6871063"/>
              <a:gd name="connsiteX8" fmla="*/ 0 w 2899411"/>
              <a:gd name="connsiteY8" fmla="*/ 6871063 h 68710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899411" h="6871063">
                <a:moveTo>
                  <a:pt x="2898574" y="0"/>
                </a:moveTo>
                <a:lnTo>
                  <a:pt x="2899411" y="0"/>
                </a:lnTo>
                <a:lnTo>
                  <a:pt x="2899411" y="5072"/>
                </a:lnTo>
                <a:close/>
                <a:moveTo>
                  <a:pt x="0" y="0"/>
                </a:moveTo>
                <a:lnTo>
                  <a:pt x="2898574" y="0"/>
                </a:lnTo>
                <a:lnTo>
                  <a:pt x="1302108" y="6858000"/>
                </a:lnTo>
                <a:lnTo>
                  <a:pt x="2899411" y="6858000"/>
                </a:lnTo>
                <a:lnTo>
                  <a:pt x="2899411" y="6871063"/>
                </a:lnTo>
                <a:lnTo>
                  <a:pt x="0" y="6871063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</p:pic>
      <p:sp>
        <p:nvSpPr>
          <p:cNvPr id="12" name="Rectangle 16">
            <a:extLst>
              <a:ext uri="{FF2B5EF4-FFF2-40B4-BE49-F238E27FC236}">
                <a16:creationId xmlns:a16="http://schemas.microsoft.com/office/drawing/2014/main" id="{4D3F7C67-2F42-DA46-818B-EE430AD237D0}"/>
              </a:ext>
            </a:extLst>
          </p:cNvPr>
          <p:cNvSpPr/>
          <p:nvPr userDrawn="1"/>
        </p:nvSpPr>
        <p:spPr>
          <a:xfrm>
            <a:off x="0" y="0"/>
            <a:ext cx="958646" cy="1866899"/>
          </a:xfrm>
          <a:custGeom>
            <a:avLst/>
            <a:gdLst>
              <a:gd name="connsiteX0" fmla="*/ 0 w 958646"/>
              <a:gd name="connsiteY0" fmla="*/ 0 h 1866899"/>
              <a:gd name="connsiteX1" fmla="*/ 958646 w 958646"/>
              <a:gd name="connsiteY1" fmla="*/ 0 h 1866899"/>
              <a:gd name="connsiteX2" fmla="*/ 958646 w 958646"/>
              <a:gd name="connsiteY2" fmla="*/ 1866899 h 1866899"/>
              <a:gd name="connsiteX3" fmla="*/ 0 w 958646"/>
              <a:gd name="connsiteY3" fmla="*/ 1866899 h 1866899"/>
              <a:gd name="connsiteX4" fmla="*/ 0 w 958646"/>
              <a:gd name="connsiteY4" fmla="*/ 0 h 1866899"/>
              <a:gd name="connsiteX0" fmla="*/ 0 w 958646"/>
              <a:gd name="connsiteY0" fmla="*/ 0 h 1866899"/>
              <a:gd name="connsiteX1" fmla="*/ 958646 w 958646"/>
              <a:gd name="connsiteY1" fmla="*/ 0 h 1866899"/>
              <a:gd name="connsiteX2" fmla="*/ 0 w 958646"/>
              <a:gd name="connsiteY2" fmla="*/ 1866899 h 1866899"/>
              <a:gd name="connsiteX3" fmla="*/ 0 w 958646"/>
              <a:gd name="connsiteY3" fmla="*/ 0 h 1866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8646" h="1866899">
                <a:moveTo>
                  <a:pt x="0" y="0"/>
                </a:moveTo>
                <a:lnTo>
                  <a:pt x="958646" y="0"/>
                </a:lnTo>
                <a:lnTo>
                  <a:pt x="0" y="1866899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E98E6C23-257C-1C43-94D0-83C99AAC568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66719" y="6425642"/>
            <a:ext cx="1325880" cy="273272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77FE6A9-6C1F-422E-AFC1-4A68224E5ABE}"/>
              </a:ext>
            </a:extLst>
          </p:cNvPr>
          <p:cNvCxnSpPr>
            <a:cxnSpLocks/>
          </p:cNvCxnSpPr>
          <p:nvPr userDrawn="1"/>
        </p:nvCxnSpPr>
        <p:spPr>
          <a:xfrm>
            <a:off x="3096326" y="1218596"/>
            <a:ext cx="479117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Slide Number">
            <a:extLst>
              <a:ext uri="{FF2B5EF4-FFF2-40B4-BE49-F238E27FC236}">
                <a16:creationId xmlns:a16="http://schemas.microsoft.com/office/drawing/2014/main" id="{6E843FA4-2016-490C-814C-13328C397D06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b" anchorCtr="0">
            <a:noAutofit/>
          </a:bodyPr>
          <a:lstStyle/>
          <a:p>
            <a:pPr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latin typeface="Arial" panose="020B0604020202020204" pitchFamily="34" charset="0"/>
              </a:rPr>
              <a:pPr>
                <a:lnSpc>
                  <a:spcPct val="100000"/>
                </a:lnSpc>
                <a:defRPr/>
              </a:pPr>
              <a:t>‹#›</a:t>
            </a:fld>
            <a:endParaRPr lang="id-ID" sz="8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2106612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Image_1_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B8E1887-364A-8744-BB09-64F400BF8076}"/>
              </a:ext>
            </a:extLst>
          </p:cNvPr>
          <p:cNvSpPr/>
          <p:nvPr userDrawn="1"/>
        </p:nvSpPr>
        <p:spPr>
          <a:xfrm>
            <a:off x="0" y="6290733"/>
            <a:ext cx="1837267" cy="580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AA903DC6-9FC7-354C-A07E-AB33959F0E0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2899411" cy="6871063"/>
          </a:xfrm>
          <a:custGeom>
            <a:avLst/>
            <a:gdLst>
              <a:gd name="connsiteX0" fmla="*/ 0 w 2899411"/>
              <a:gd name="connsiteY0" fmla="*/ 0 h 6871063"/>
              <a:gd name="connsiteX1" fmla="*/ 1 w 2899411"/>
              <a:gd name="connsiteY1" fmla="*/ 0 h 6871063"/>
              <a:gd name="connsiteX2" fmla="*/ 1 w 2899411"/>
              <a:gd name="connsiteY2" fmla="*/ 1866899 h 6871063"/>
              <a:gd name="connsiteX3" fmla="*/ 958647 w 2899411"/>
              <a:gd name="connsiteY3" fmla="*/ 0 h 6871063"/>
              <a:gd name="connsiteX4" fmla="*/ 2899411 w 2899411"/>
              <a:gd name="connsiteY4" fmla="*/ 0 h 6871063"/>
              <a:gd name="connsiteX5" fmla="*/ 1306287 w 2899411"/>
              <a:gd name="connsiteY5" fmla="*/ 6871063 h 6871063"/>
              <a:gd name="connsiteX6" fmla="*/ 0 w 2899411"/>
              <a:gd name="connsiteY6" fmla="*/ 6857999 h 68710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99411" h="6871063">
                <a:moveTo>
                  <a:pt x="0" y="0"/>
                </a:moveTo>
                <a:lnTo>
                  <a:pt x="1" y="0"/>
                </a:lnTo>
                <a:lnTo>
                  <a:pt x="1" y="1866899"/>
                </a:lnTo>
                <a:lnTo>
                  <a:pt x="958647" y="0"/>
                </a:lnTo>
                <a:lnTo>
                  <a:pt x="2899411" y="0"/>
                </a:lnTo>
                <a:lnTo>
                  <a:pt x="1306287" y="6871063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rIns="731520" bIns="1005840" anchor="ctr" anchorCtr="0">
            <a:noAutofit/>
          </a:bodyPr>
          <a:lstStyle>
            <a:lvl1pPr>
              <a:defRPr/>
            </a:lvl1pPr>
          </a:lstStyle>
          <a:p>
            <a:r>
              <a:rPr lang="en-US" dirty="0"/>
              <a:t>Click icon below to add picture or drag and drop it onto the grey shape</a:t>
            </a:r>
          </a:p>
          <a:p>
            <a:endParaRPr lang="en-US" dirty="0"/>
          </a:p>
        </p:txBody>
      </p:sp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CCB34059-17C8-B44D-8C3C-600B521D5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92598" y="201168"/>
            <a:ext cx="8896407" cy="917258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5F1C1E0-CF63-4544-B54D-8CF4F25F5B47}"/>
              </a:ext>
            </a:extLst>
          </p:cNvPr>
          <p:cNvSpPr/>
          <p:nvPr userDrawn="1"/>
        </p:nvSpPr>
        <p:spPr>
          <a:xfrm>
            <a:off x="3875379" y="6446281"/>
            <a:ext cx="4441242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id-ID" sz="800" dirty="0">
                <a:latin typeface="Arial" panose="020B0604020202020204" pitchFamily="34" charset="0"/>
              </a:rPr>
              <a:t>Copyright </a:t>
            </a:r>
            <a:r>
              <a:rPr lang="en-US" sz="800" noProof="0" dirty="0">
                <a:latin typeface="Arial" panose="020B0604020202020204" pitchFamily="34" charset="0"/>
              </a:rPr>
              <a:t>Mavenir</a:t>
            </a:r>
            <a:r>
              <a:rPr lang="id-ID" sz="800" dirty="0">
                <a:latin typeface="Arial" panose="020B0604020202020204" pitchFamily="34" charset="0"/>
              </a:rPr>
              <a:t> 2022. Proprietary and Confidential.</a:t>
            </a:r>
          </a:p>
        </p:txBody>
      </p:sp>
      <p:sp>
        <p:nvSpPr>
          <p:cNvPr id="14" name="Rectangle 16">
            <a:extLst>
              <a:ext uri="{FF2B5EF4-FFF2-40B4-BE49-F238E27FC236}">
                <a16:creationId xmlns:a16="http://schemas.microsoft.com/office/drawing/2014/main" id="{270FD245-B175-5D45-83E8-1C7E95E8FFA4}"/>
              </a:ext>
            </a:extLst>
          </p:cNvPr>
          <p:cNvSpPr/>
          <p:nvPr userDrawn="1"/>
        </p:nvSpPr>
        <p:spPr>
          <a:xfrm>
            <a:off x="0" y="0"/>
            <a:ext cx="958646" cy="1866899"/>
          </a:xfrm>
          <a:custGeom>
            <a:avLst/>
            <a:gdLst>
              <a:gd name="connsiteX0" fmla="*/ 0 w 958646"/>
              <a:gd name="connsiteY0" fmla="*/ 0 h 1866899"/>
              <a:gd name="connsiteX1" fmla="*/ 958646 w 958646"/>
              <a:gd name="connsiteY1" fmla="*/ 0 h 1866899"/>
              <a:gd name="connsiteX2" fmla="*/ 958646 w 958646"/>
              <a:gd name="connsiteY2" fmla="*/ 1866899 h 1866899"/>
              <a:gd name="connsiteX3" fmla="*/ 0 w 958646"/>
              <a:gd name="connsiteY3" fmla="*/ 1866899 h 1866899"/>
              <a:gd name="connsiteX4" fmla="*/ 0 w 958646"/>
              <a:gd name="connsiteY4" fmla="*/ 0 h 1866899"/>
              <a:gd name="connsiteX0" fmla="*/ 0 w 958646"/>
              <a:gd name="connsiteY0" fmla="*/ 0 h 1866899"/>
              <a:gd name="connsiteX1" fmla="*/ 958646 w 958646"/>
              <a:gd name="connsiteY1" fmla="*/ 0 h 1866899"/>
              <a:gd name="connsiteX2" fmla="*/ 0 w 958646"/>
              <a:gd name="connsiteY2" fmla="*/ 1866899 h 1866899"/>
              <a:gd name="connsiteX3" fmla="*/ 0 w 958646"/>
              <a:gd name="connsiteY3" fmla="*/ 0 h 1866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8646" h="1866899">
                <a:moveTo>
                  <a:pt x="0" y="0"/>
                </a:moveTo>
                <a:lnTo>
                  <a:pt x="958646" y="0"/>
                </a:lnTo>
                <a:lnTo>
                  <a:pt x="0" y="1866899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E98E6C23-257C-1C43-94D0-83C99AAC568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66719" y="6425642"/>
            <a:ext cx="1325880" cy="273272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EDFF1F7-D5EF-4248-BDC3-B4F7D2CDE8D1}"/>
              </a:ext>
            </a:extLst>
          </p:cNvPr>
          <p:cNvCxnSpPr>
            <a:cxnSpLocks/>
          </p:cNvCxnSpPr>
          <p:nvPr userDrawn="1"/>
        </p:nvCxnSpPr>
        <p:spPr>
          <a:xfrm>
            <a:off x="3096326" y="1218596"/>
            <a:ext cx="479117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Slide Number">
            <a:extLst>
              <a:ext uri="{FF2B5EF4-FFF2-40B4-BE49-F238E27FC236}">
                <a16:creationId xmlns:a16="http://schemas.microsoft.com/office/drawing/2014/main" id="{E34912EE-C189-4DDA-9C67-42CEA92D863F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b" anchorCtr="0">
            <a:noAutofit/>
          </a:bodyPr>
          <a:lstStyle/>
          <a:p>
            <a:pPr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latin typeface="Arial" panose="020B0604020202020204" pitchFamily="34" charset="0"/>
              </a:rPr>
              <a:pPr>
                <a:lnSpc>
                  <a:spcPct val="100000"/>
                </a:lnSpc>
                <a:defRPr/>
              </a:pPr>
              <a:t>‹#›</a:t>
            </a:fld>
            <a:endParaRPr lang="id-ID" sz="8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2617109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Imag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8">
            <a:extLst>
              <a:ext uri="{FF2B5EF4-FFF2-40B4-BE49-F238E27FC236}">
                <a16:creationId xmlns:a16="http://schemas.microsoft.com/office/drawing/2014/main" id="{08E1D8C0-BD6D-7F4F-9D90-9DB4D909A408}"/>
              </a:ext>
            </a:extLst>
          </p:cNvPr>
          <p:cNvSpPr/>
          <p:nvPr userDrawn="1"/>
        </p:nvSpPr>
        <p:spPr>
          <a:xfrm>
            <a:off x="9911523" y="0"/>
            <a:ext cx="2280477" cy="5307724"/>
          </a:xfrm>
          <a:custGeom>
            <a:avLst/>
            <a:gdLst>
              <a:gd name="connsiteX0" fmla="*/ 0 w 2280477"/>
              <a:gd name="connsiteY0" fmla="*/ 0 h 5307724"/>
              <a:gd name="connsiteX1" fmla="*/ 2280477 w 2280477"/>
              <a:gd name="connsiteY1" fmla="*/ 0 h 5307724"/>
              <a:gd name="connsiteX2" fmla="*/ 2280477 w 2280477"/>
              <a:gd name="connsiteY2" fmla="*/ 766613 h 5307724"/>
              <a:gd name="connsiteX3" fmla="*/ 2276679 w 2280477"/>
              <a:gd name="connsiteY3" fmla="*/ 1296202 h 5307724"/>
              <a:gd name="connsiteX4" fmla="*/ 0 w 2280477"/>
              <a:gd name="connsiteY4" fmla="*/ 5307724 h 5307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0477" h="5307724">
                <a:moveTo>
                  <a:pt x="0" y="0"/>
                </a:moveTo>
                <a:lnTo>
                  <a:pt x="2280477" y="0"/>
                </a:lnTo>
                <a:lnTo>
                  <a:pt x="2280477" y="766613"/>
                </a:lnTo>
                <a:lnTo>
                  <a:pt x="2276679" y="1296202"/>
                </a:lnTo>
                <a:lnTo>
                  <a:pt x="0" y="5307724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Copyright">
            <a:extLst>
              <a:ext uri="{FF2B5EF4-FFF2-40B4-BE49-F238E27FC236}">
                <a16:creationId xmlns:a16="http://schemas.microsoft.com/office/drawing/2014/main" id="{2AD222F9-2154-49A3-B880-B26219B4DE4C}"/>
              </a:ext>
            </a:extLst>
          </p:cNvPr>
          <p:cNvSpPr txBox="1"/>
          <p:nvPr userDrawn="1"/>
        </p:nvSpPr>
        <p:spPr>
          <a:xfrm>
            <a:off x="1917192" y="6485625"/>
            <a:ext cx="4114799" cy="2560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sz="800" noProof="0" dirty="0"/>
              <a:t>Copyright Mavenir 2022. Proprietary and Confidential.</a:t>
            </a:r>
          </a:p>
        </p:txBody>
      </p:sp>
      <p:sp>
        <p:nvSpPr>
          <p:cNvPr id="7" name="Parallelogram 29">
            <a:extLst>
              <a:ext uri="{FF2B5EF4-FFF2-40B4-BE49-F238E27FC236}">
                <a16:creationId xmlns:a16="http://schemas.microsoft.com/office/drawing/2014/main" id="{4F225C1C-50C9-3F43-B86F-4C1C893D037C}"/>
              </a:ext>
            </a:extLst>
          </p:cNvPr>
          <p:cNvSpPr/>
          <p:nvPr userDrawn="1"/>
        </p:nvSpPr>
        <p:spPr>
          <a:xfrm>
            <a:off x="11459669" y="-1199"/>
            <a:ext cx="732331" cy="1901249"/>
          </a:xfrm>
          <a:custGeom>
            <a:avLst/>
            <a:gdLst>
              <a:gd name="connsiteX0" fmla="*/ 0 w 1917291"/>
              <a:gd name="connsiteY0" fmla="*/ 1907458 h 1907458"/>
              <a:gd name="connsiteX1" fmla="*/ 476865 w 1917291"/>
              <a:gd name="connsiteY1" fmla="*/ 0 h 1907458"/>
              <a:gd name="connsiteX2" fmla="*/ 1917291 w 1917291"/>
              <a:gd name="connsiteY2" fmla="*/ 0 h 1907458"/>
              <a:gd name="connsiteX3" fmla="*/ 1440427 w 1917291"/>
              <a:gd name="connsiteY3" fmla="*/ 1907458 h 1907458"/>
              <a:gd name="connsiteX4" fmla="*/ 0 w 1917291"/>
              <a:gd name="connsiteY4" fmla="*/ 1907458 h 1907458"/>
              <a:gd name="connsiteX0" fmla="*/ 0 w 1917291"/>
              <a:gd name="connsiteY0" fmla="*/ 1907458 h 1907458"/>
              <a:gd name="connsiteX1" fmla="*/ 1047136 w 1917291"/>
              <a:gd name="connsiteY1" fmla="*/ 0 h 1907458"/>
              <a:gd name="connsiteX2" fmla="*/ 1917291 w 1917291"/>
              <a:gd name="connsiteY2" fmla="*/ 0 h 1907458"/>
              <a:gd name="connsiteX3" fmla="*/ 1440427 w 1917291"/>
              <a:gd name="connsiteY3" fmla="*/ 1907458 h 1907458"/>
              <a:gd name="connsiteX4" fmla="*/ 0 w 1917291"/>
              <a:gd name="connsiteY4" fmla="*/ 1907458 h 1907458"/>
              <a:gd name="connsiteX0" fmla="*/ 0 w 1917291"/>
              <a:gd name="connsiteY0" fmla="*/ 1927123 h 1927123"/>
              <a:gd name="connsiteX1" fmla="*/ 938981 w 1917291"/>
              <a:gd name="connsiteY1" fmla="*/ 0 h 1927123"/>
              <a:gd name="connsiteX2" fmla="*/ 1917291 w 1917291"/>
              <a:gd name="connsiteY2" fmla="*/ 19665 h 1927123"/>
              <a:gd name="connsiteX3" fmla="*/ 1440427 w 1917291"/>
              <a:gd name="connsiteY3" fmla="*/ 1927123 h 1927123"/>
              <a:gd name="connsiteX4" fmla="*/ 0 w 1917291"/>
              <a:gd name="connsiteY4" fmla="*/ 1927123 h 1927123"/>
              <a:gd name="connsiteX0" fmla="*/ 24580 w 978310"/>
              <a:gd name="connsiteY0" fmla="*/ 1917291 h 1927123"/>
              <a:gd name="connsiteX1" fmla="*/ 0 w 978310"/>
              <a:gd name="connsiteY1" fmla="*/ 0 h 1927123"/>
              <a:gd name="connsiteX2" fmla="*/ 978310 w 978310"/>
              <a:gd name="connsiteY2" fmla="*/ 19665 h 1927123"/>
              <a:gd name="connsiteX3" fmla="*/ 501446 w 978310"/>
              <a:gd name="connsiteY3" fmla="*/ 1927123 h 1927123"/>
              <a:gd name="connsiteX4" fmla="*/ 24580 w 978310"/>
              <a:gd name="connsiteY4" fmla="*/ 1917291 h 1927123"/>
              <a:gd name="connsiteX0" fmla="*/ 24580 w 978310"/>
              <a:gd name="connsiteY0" fmla="*/ 1917291 h 1917291"/>
              <a:gd name="connsiteX1" fmla="*/ 0 w 978310"/>
              <a:gd name="connsiteY1" fmla="*/ 0 h 1917291"/>
              <a:gd name="connsiteX2" fmla="*/ 978310 w 978310"/>
              <a:gd name="connsiteY2" fmla="*/ 19665 h 1917291"/>
              <a:gd name="connsiteX3" fmla="*/ 24580 w 978310"/>
              <a:gd name="connsiteY3" fmla="*/ 1917291 h 1917291"/>
              <a:gd name="connsiteX0" fmla="*/ 29927 w 983657"/>
              <a:gd name="connsiteY0" fmla="*/ 1901249 h 1901249"/>
              <a:gd name="connsiteX1" fmla="*/ 0 w 983657"/>
              <a:gd name="connsiteY1" fmla="*/ 0 h 1901249"/>
              <a:gd name="connsiteX2" fmla="*/ 983657 w 983657"/>
              <a:gd name="connsiteY2" fmla="*/ 3623 h 1901249"/>
              <a:gd name="connsiteX3" fmla="*/ 29927 w 983657"/>
              <a:gd name="connsiteY3" fmla="*/ 1901249 h 1901249"/>
              <a:gd name="connsiteX0" fmla="*/ 29927 w 983657"/>
              <a:gd name="connsiteY0" fmla="*/ 1901249 h 1901249"/>
              <a:gd name="connsiteX1" fmla="*/ 0 w 983657"/>
              <a:gd name="connsiteY1" fmla="*/ 0 h 1901249"/>
              <a:gd name="connsiteX2" fmla="*/ 983657 w 983657"/>
              <a:gd name="connsiteY2" fmla="*/ 3623 h 1901249"/>
              <a:gd name="connsiteX3" fmla="*/ 723104 w 983657"/>
              <a:gd name="connsiteY3" fmla="*/ 530588 h 1901249"/>
              <a:gd name="connsiteX4" fmla="*/ 29927 w 983657"/>
              <a:gd name="connsiteY4" fmla="*/ 1901249 h 1901249"/>
              <a:gd name="connsiteX0" fmla="*/ 29927 w 732331"/>
              <a:gd name="connsiteY0" fmla="*/ 1901249 h 1901249"/>
              <a:gd name="connsiteX1" fmla="*/ 0 w 732331"/>
              <a:gd name="connsiteY1" fmla="*/ 0 h 1901249"/>
              <a:gd name="connsiteX2" fmla="*/ 732331 w 732331"/>
              <a:gd name="connsiteY2" fmla="*/ 3623 h 1901249"/>
              <a:gd name="connsiteX3" fmla="*/ 723104 w 732331"/>
              <a:gd name="connsiteY3" fmla="*/ 530588 h 1901249"/>
              <a:gd name="connsiteX4" fmla="*/ 29927 w 732331"/>
              <a:gd name="connsiteY4" fmla="*/ 1901249 h 1901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2331" h="1901249">
                <a:moveTo>
                  <a:pt x="29927" y="1901249"/>
                </a:moveTo>
                <a:lnTo>
                  <a:pt x="0" y="0"/>
                </a:lnTo>
                <a:lnTo>
                  <a:pt x="732331" y="3623"/>
                </a:lnTo>
                <a:lnTo>
                  <a:pt x="723104" y="530588"/>
                </a:lnTo>
                <a:lnTo>
                  <a:pt x="29927" y="1901249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 descr="A picture containing outdoor, sky, sunset, track&#10;&#10;Description automatically generated">
            <a:extLst>
              <a:ext uri="{FF2B5EF4-FFF2-40B4-BE49-F238E27FC236}">
                <a16:creationId xmlns:a16="http://schemas.microsoft.com/office/drawing/2014/main" id="{2A82F965-6F1D-8D40-8FF3-3E86E07ADA2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19076" y="0"/>
            <a:ext cx="5744095" cy="6858000"/>
          </a:xfrm>
          <a:custGeom>
            <a:avLst/>
            <a:gdLst>
              <a:gd name="connsiteX0" fmla="*/ 1631647 w 5744095"/>
              <a:gd name="connsiteY0" fmla="*/ 0 h 6858000"/>
              <a:gd name="connsiteX1" fmla="*/ 2991352 w 5744095"/>
              <a:gd name="connsiteY1" fmla="*/ 0 h 6858000"/>
              <a:gd name="connsiteX2" fmla="*/ 5744095 w 5744095"/>
              <a:gd name="connsiteY2" fmla="*/ 0 h 6858000"/>
              <a:gd name="connsiteX3" fmla="*/ 4194293 w 5744095"/>
              <a:gd name="connsiteY3" fmla="*/ 4821382 h 6858000"/>
              <a:gd name="connsiteX4" fmla="*/ 4848951 w 5744095"/>
              <a:gd name="connsiteY4" fmla="*/ 6858000 h 6858000"/>
              <a:gd name="connsiteX5" fmla="*/ 3933768 w 5744095"/>
              <a:gd name="connsiteY5" fmla="*/ 6858000 h 6858000"/>
              <a:gd name="connsiteX6" fmla="*/ 689230 w 5744095"/>
              <a:gd name="connsiteY6" fmla="*/ 6858000 h 6858000"/>
              <a:gd name="connsiteX7" fmla="*/ 0 w 5744095"/>
              <a:gd name="connsiteY7" fmla="*/ 482138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44095" h="6858000">
                <a:moveTo>
                  <a:pt x="1631647" y="0"/>
                </a:moveTo>
                <a:lnTo>
                  <a:pt x="2991352" y="0"/>
                </a:lnTo>
                <a:lnTo>
                  <a:pt x="5744095" y="0"/>
                </a:lnTo>
                <a:lnTo>
                  <a:pt x="4194293" y="4821382"/>
                </a:lnTo>
                <a:lnTo>
                  <a:pt x="4848951" y="6858000"/>
                </a:lnTo>
                <a:lnTo>
                  <a:pt x="3933768" y="6858000"/>
                </a:lnTo>
                <a:lnTo>
                  <a:pt x="689230" y="6858000"/>
                </a:lnTo>
                <a:lnTo>
                  <a:pt x="0" y="482138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</p:pic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CCB34059-17C8-B44D-8C3C-600B521D5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784" y="201636"/>
            <a:ext cx="6665976" cy="1499616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31C863A-D193-4CB4-99DD-9D0A9284C986}"/>
              </a:ext>
            </a:extLst>
          </p:cNvPr>
          <p:cNvCxnSpPr>
            <a:cxnSpLocks/>
          </p:cNvCxnSpPr>
          <p:nvPr userDrawn="1"/>
        </p:nvCxnSpPr>
        <p:spPr>
          <a:xfrm>
            <a:off x="667512" y="1809955"/>
            <a:ext cx="479117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19">
            <a:extLst>
              <a:ext uri="{FF2B5EF4-FFF2-40B4-BE49-F238E27FC236}">
                <a16:creationId xmlns:a16="http://schemas.microsoft.com/office/drawing/2014/main" id="{BD0170AF-D8F6-4A2F-8AB2-DC5197B71A7B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55625" y="1958567"/>
            <a:ext cx="5744095" cy="4104006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2000"/>
            </a:lvl1pPr>
            <a:lvl2pPr marL="740664" indent="-283464">
              <a:spcBef>
                <a:spcPts val="1200"/>
              </a:spcBef>
              <a:defRPr sz="1800"/>
            </a:lvl2pPr>
            <a:lvl3pPr marL="854075" indent="-223838">
              <a:spcBef>
                <a:spcPts val="600"/>
              </a:spcBef>
              <a:defRPr sz="1800"/>
            </a:lvl3pPr>
            <a:lvl4pPr marL="1027113" indent="-217488">
              <a:spcBef>
                <a:spcPts val="600"/>
              </a:spcBef>
              <a:defRPr sz="1800"/>
            </a:lvl4pPr>
            <a:lvl5pPr marL="1198563" indent="-219075">
              <a:spcBef>
                <a:spcPts val="600"/>
              </a:spcBef>
              <a:defRPr sz="1800"/>
            </a:lvl5pPr>
          </a:lstStyle>
          <a:p>
            <a:pPr lvl="0"/>
            <a:r>
              <a:rPr lang="en-US" noProof="0" dirty="0"/>
              <a:t>Use this slide type for very brief messages, text, chart, infographic, etc. Limit to 1-3 short messages.</a:t>
            </a:r>
          </a:p>
          <a:p>
            <a:pPr lvl="0"/>
            <a:r>
              <a:rPr lang="en-US" noProof="0" dirty="0"/>
              <a:t>First Level Point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7" name="Slide Number">
            <a:extLst>
              <a:ext uri="{FF2B5EF4-FFF2-40B4-BE49-F238E27FC236}">
                <a16:creationId xmlns:a16="http://schemas.microsoft.com/office/drawing/2014/main" id="{E1DDB514-9C5F-441C-8220-AFD55236BC0D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b" anchorCtr="0">
            <a:noAutofit/>
          </a:bodyPr>
          <a:lstStyle/>
          <a:p>
            <a:pPr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latin typeface="Arial" panose="020B0604020202020204" pitchFamily="34" charset="0"/>
              </a:rPr>
              <a:pPr>
                <a:lnSpc>
                  <a:spcPct val="100000"/>
                </a:lnSpc>
                <a:defRPr/>
              </a:pPr>
              <a:t>‹#›</a:t>
            </a:fld>
            <a:endParaRPr lang="id-ID" sz="8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2920864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Image_2_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>
            <a:extLst>
              <a:ext uri="{FF2B5EF4-FFF2-40B4-BE49-F238E27FC236}">
                <a16:creationId xmlns:a16="http://schemas.microsoft.com/office/drawing/2014/main" id="{BAD96DDC-E6AF-2346-A9FA-094CB024A577}"/>
              </a:ext>
            </a:extLst>
          </p:cNvPr>
          <p:cNvSpPr/>
          <p:nvPr userDrawn="1"/>
        </p:nvSpPr>
        <p:spPr>
          <a:xfrm>
            <a:off x="9911523" y="0"/>
            <a:ext cx="2280477" cy="5307724"/>
          </a:xfrm>
          <a:custGeom>
            <a:avLst/>
            <a:gdLst>
              <a:gd name="connsiteX0" fmla="*/ 0 w 2280477"/>
              <a:gd name="connsiteY0" fmla="*/ 0 h 5307724"/>
              <a:gd name="connsiteX1" fmla="*/ 2280477 w 2280477"/>
              <a:gd name="connsiteY1" fmla="*/ 0 h 5307724"/>
              <a:gd name="connsiteX2" fmla="*/ 2280477 w 2280477"/>
              <a:gd name="connsiteY2" fmla="*/ 766613 h 5307724"/>
              <a:gd name="connsiteX3" fmla="*/ 2276679 w 2280477"/>
              <a:gd name="connsiteY3" fmla="*/ 1296202 h 5307724"/>
              <a:gd name="connsiteX4" fmla="*/ 0 w 2280477"/>
              <a:gd name="connsiteY4" fmla="*/ 5307724 h 5307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0477" h="5307724">
                <a:moveTo>
                  <a:pt x="0" y="0"/>
                </a:moveTo>
                <a:lnTo>
                  <a:pt x="2280477" y="0"/>
                </a:lnTo>
                <a:lnTo>
                  <a:pt x="2280477" y="766613"/>
                </a:lnTo>
                <a:lnTo>
                  <a:pt x="2276679" y="1296202"/>
                </a:lnTo>
                <a:lnTo>
                  <a:pt x="0" y="5307724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E83EF37F-37CF-A847-B466-19A29CFECDB8}"/>
              </a:ext>
            </a:extLst>
          </p:cNvPr>
          <p:cNvSpPr/>
          <p:nvPr userDrawn="1"/>
        </p:nvSpPr>
        <p:spPr>
          <a:xfrm>
            <a:off x="11470354" y="0"/>
            <a:ext cx="721646" cy="1900051"/>
          </a:xfrm>
          <a:custGeom>
            <a:avLst/>
            <a:gdLst>
              <a:gd name="connsiteX0" fmla="*/ 0 w 721646"/>
              <a:gd name="connsiteY0" fmla="*/ 0 h 1900051"/>
              <a:gd name="connsiteX1" fmla="*/ 721646 w 721646"/>
              <a:gd name="connsiteY1" fmla="*/ 0 h 1900051"/>
              <a:gd name="connsiteX2" fmla="*/ 721646 w 721646"/>
              <a:gd name="connsiteY2" fmla="*/ 532236 h 1900051"/>
              <a:gd name="connsiteX3" fmla="*/ 29908 w 721646"/>
              <a:gd name="connsiteY3" fmla="*/ 1900051 h 1900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1646" h="1900051">
                <a:moveTo>
                  <a:pt x="0" y="0"/>
                </a:moveTo>
                <a:lnTo>
                  <a:pt x="721646" y="0"/>
                </a:lnTo>
                <a:lnTo>
                  <a:pt x="721646" y="532236"/>
                </a:lnTo>
                <a:lnTo>
                  <a:pt x="29908" y="1900051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CCB34059-17C8-B44D-8C3C-600B521D5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784" y="201636"/>
            <a:ext cx="6665976" cy="1499616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Copyright">
            <a:extLst>
              <a:ext uri="{FF2B5EF4-FFF2-40B4-BE49-F238E27FC236}">
                <a16:creationId xmlns:a16="http://schemas.microsoft.com/office/drawing/2014/main" id="{25813FBA-06CA-4104-8D6B-1529EB59DBE5}"/>
              </a:ext>
            </a:extLst>
          </p:cNvPr>
          <p:cNvSpPr txBox="1"/>
          <p:nvPr userDrawn="1"/>
        </p:nvSpPr>
        <p:spPr>
          <a:xfrm>
            <a:off x="1917192" y="6485625"/>
            <a:ext cx="4114799" cy="2560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sz="800" noProof="0" dirty="0"/>
              <a:t>Copyright Mavenir 2022. Proprietary and Confidential.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A9411FC4-8DA0-7E47-A395-CBA952440AC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457951" y="0"/>
            <a:ext cx="5705221" cy="6858000"/>
          </a:xfrm>
          <a:custGeom>
            <a:avLst/>
            <a:gdLst>
              <a:gd name="connsiteX0" fmla="*/ 1583081 w 5705221"/>
              <a:gd name="connsiteY0" fmla="*/ 0 h 6858000"/>
              <a:gd name="connsiteX1" fmla="*/ 3124200 w 5705221"/>
              <a:gd name="connsiteY1" fmla="*/ 0 h 6858000"/>
              <a:gd name="connsiteX2" fmla="*/ 5705221 w 5705221"/>
              <a:gd name="connsiteY2" fmla="*/ 0 h 6858000"/>
              <a:gd name="connsiteX3" fmla="*/ 5705221 w 5705221"/>
              <a:gd name="connsiteY3" fmla="*/ 64266 h 6858000"/>
              <a:gd name="connsiteX4" fmla="*/ 4143375 w 5705221"/>
              <a:gd name="connsiteY4" fmla="*/ 4791075 h 6858000"/>
              <a:gd name="connsiteX5" fmla="*/ 4826334 w 5705221"/>
              <a:gd name="connsiteY5" fmla="*/ 6858000 h 6858000"/>
              <a:gd name="connsiteX6" fmla="*/ 4818688 w 5705221"/>
              <a:gd name="connsiteY6" fmla="*/ 6858000 h 6858000"/>
              <a:gd name="connsiteX7" fmla="*/ 3124200 w 5705221"/>
              <a:gd name="connsiteY7" fmla="*/ 6858000 h 6858000"/>
              <a:gd name="connsiteX8" fmla="*/ 682959 w 5705221"/>
              <a:gd name="connsiteY8" fmla="*/ 6858000 h 6858000"/>
              <a:gd name="connsiteX9" fmla="*/ 0 w 5705221"/>
              <a:gd name="connsiteY9" fmla="*/ 479107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705221" h="6858000">
                <a:moveTo>
                  <a:pt x="1583081" y="0"/>
                </a:moveTo>
                <a:lnTo>
                  <a:pt x="3124200" y="0"/>
                </a:lnTo>
                <a:lnTo>
                  <a:pt x="5705221" y="0"/>
                </a:lnTo>
                <a:lnTo>
                  <a:pt x="5705221" y="64266"/>
                </a:lnTo>
                <a:lnTo>
                  <a:pt x="4143375" y="4791075"/>
                </a:lnTo>
                <a:lnTo>
                  <a:pt x="4826334" y="6858000"/>
                </a:lnTo>
                <a:lnTo>
                  <a:pt x="4818688" y="6858000"/>
                </a:lnTo>
                <a:lnTo>
                  <a:pt x="3124200" y="6858000"/>
                </a:lnTo>
                <a:lnTo>
                  <a:pt x="682959" y="6858000"/>
                </a:lnTo>
                <a:lnTo>
                  <a:pt x="0" y="479107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731520" tIns="1371600" rIns="1463040" anchor="ctr" anchorCtr="0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Tx/>
              <a:buFont typeface="System Font Regular"/>
              <a:buNone/>
              <a:tabLst/>
              <a:defRPr b="0" i="0">
                <a:latin typeface="Lato" panose="020F0502020204030203" pitchFamily="34" charset="0"/>
              </a:defRPr>
            </a:lvl1pPr>
          </a:lstStyle>
          <a:p>
            <a:pPr marL="179388" marR="0" lvl="0" indent="-17938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Tx/>
              <a:buFont typeface="System Font Regular"/>
              <a:buChar char="&gt;"/>
              <a:tabLst/>
              <a:defRPr/>
            </a:pPr>
            <a:r>
              <a:rPr lang="en-US" dirty="0"/>
              <a:t>Click icon above to add picture or drag and drop image onto grey shape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6AABC3-D682-423E-AA12-DEB00A35E5FF}"/>
              </a:ext>
            </a:extLst>
          </p:cNvPr>
          <p:cNvCxnSpPr>
            <a:cxnSpLocks/>
          </p:cNvCxnSpPr>
          <p:nvPr userDrawn="1"/>
        </p:nvCxnSpPr>
        <p:spPr>
          <a:xfrm>
            <a:off x="667512" y="1809955"/>
            <a:ext cx="479117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19">
            <a:extLst>
              <a:ext uri="{FF2B5EF4-FFF2-40B4-BE49-F238E27FC236}">
                <a16:creationId xmlns:a16="http://schemas.microsoft.com/office/drawing/2014/main" id="{E896A7F4-DAA4-4CAE-A625-26F7E0EA20D9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55625" y="1958567"/>
            <a:ext cx="5744095" cy="4104006"/>
          </a:xfrm>
        </p:spPr>
        <p:txBody>
          <a:bodyPr>
            <a:normAutofit/>
          </a:bodyPr>
          <a:lstStyle>
            <a:lvl1pPr marL="0" indent="-283464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defRPr sz="2000"/>
            </a:lvl1pPr>
            <a:lvl2pPr marL="740664" indent="-283464">
              <a:spcBef>
                <a:spcPts val="1200"/>
              </a:spcBef>
              <a:defRPr sz="1800"/>
            </a:lvl2pPr>
            <a:lvl3pPr marL="854075" indent="-223838">
              <a:spcBef>
                <a:spcPts val="600"/>
              </a:spcBef>
              <a:defRPr sz="1800"/>
            </a:lvl3pPr>
            <a:lvl4pPr marL="1027113" indent="-217488">
              <a:spcBef>
                <a:spcPts val="600"/>
              </a:spcBef>
              <a:defRPr sz="1800"/>
            </a:lvl4pPr>
            <a:lvl5pPr marL="1198563" indent="-219075">
              <a:spcBef>
                <a:spcPts val="600"/>
              </a:spcBef>
              <a:defRPr sz="1800"/>
            </a:lvl5pPr>
          </a:lstStyle>
          <a:p>
            <a:pPr lvl="0"/>
            <a:r>
              <a:rPr lang="en-US" noProof="0" dirty="0"/>
              <a:t>Use this slide type for very brief messages, text, chart, infographic, etc. Limit to 1-3 short messages.</a:t>
            </a:r>
          </a:p>
          <a:p>
            <a:pPr lvl="0"/>
            <a:r>
              <a:rPr lang="en-US" noProof="0" dirty="0"/>
              <a:t>First Level Point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6" name="Slide Number">
            <a:extLst>
              <a:ext uri="{FF2B5EF4-FFF2-40B4-BE49-F238E27FC236}">
                <a16:creationId xmlns:a16="http://schemas.microsoft.com/office/drawing/2014/main" id="{2BFDA9D4-9455-49BE-A489-0912A4304740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b" anchorCtr="0">
            <a:noAutofit/>
          </a:bodyPr>
          <a:lstStyle/>
          <a:p>
            <a:pPr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latin typeface="Arial" panose="020B0604020202020204" pitchFamily="34" charset="0"/>
              </a:rPr>
              <a:pPr>
                <a:lnSpc>
                  <a:spcPct val="100000"/>
                </a:lnSpc>
                <a:defRPr/>
              </a:pPr>
              <a:t>‹#›</a:t>
            </a:fld>
            <a:endParaRPr lang="id-ID" sz="8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8857509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Imag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B8A00B8B-6C2F-A147-B667-C23BCFAE073D}"/>
              </a:ext>
            </a:extLst>
          </p:cNvPr>
          <p:cNvGrpSpPr/>
          <p:nvPr userDrawn="1"/>
        </p:nvGrpSpPr>
        <p:grpSpPr>
          <a:xfrm>
            <a:off x="-19664" y="0"/>
            <a:ext cx="2957524" cy="5402317"/>
            <a:chOff x="-19664" y="0"/>
            <a:chExt cx="2957524" cy="5402317"/>
          </a:xfrm>
        </p:grpSpPr>
        <p:sp>
          <p:nvSpPr>
            <p:cNvPr id="9" name="Rectangle 15">
              <a:extLst>
                <a:ext uri="{FF2B5EF4-FFF2-40B4-BE49-F238E27FC236}">
                  <a16:creationId xmlns:a16="http://schemas.microsoft.com/office/drawing/2014/main" id="{9E2C1410-C063-CA42-BD08-87E3367746D9}"/>
                </a:ext>
              </a:extLst>
            </p:cNvPr>
            <p:cNvSpPr/>
            <p:nvPr/>
          </p:nvSpPr>
          <p:spPr>
            <a:xfrm>
              <a:off x="-19664" y="0"/>
              <a:ext cx="2957524" cy="5402317"/>
            </a:xfrm>
            <a:custGeom>
              <a:avLst/>
              <a:gdLst>
                <a:gd name="connsiteX0" fmla="*/ 0 w 2999564"/>
                <a:gd name="connsiteY0" fmla="*/ 0 h 5402317"/>
                <a:gd name="connsiteX1" fmla="*/ 2999564 w 2999564"/>
                <a:gd name="connsiteY1" fmla="*/ 0 h 5402317"/>
                <a:gd name="connsiteX2" fmla="*/ 2999564 w 2999564"/>
                <a:gd name="connsiteY2" fmla="*/ 5402317 h 5402317"/>
                <a:gd name="connsiteX3" fmla="*/ 0 w 2999564"/>
                <a:gd name="connsiteY3" fmla="*/ 5402317 h 5402317"/>
                <a:gd name="connsiteX4" fmla="*/ 0 w 2999564"/>
                <a:gd name="connsiteY4" fmla="*/ 0 h 5402317"/>
                <a:gd name="connsiteX0" fmla="*/ 0 w 2999564"/>
                <a:gd name="connsiteY0" fmla="*/ 0 h 5402317"/>
                <a:gd name="connsiteX1" fmla="*/ 2999564 w 2999564"/>
                <a:gd name="connsiteY1" fmla="*/ 0 h 5402317"/>
                <a:gd name="connsiteX2" fmla="*/ 0 w 2999564"/>
                <a:gd name="connsiteY2" fmla="*/ 5402317 h 5402317"/>
                <a:gd name="connsiteX3" fmla="*/ 0 w 2999564"/>
                <a:gd name="connsiteY3" fmla="*/ 0 h 5402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99564" h="5402317">
                  <a:moveTo>
                    <a:pt x="0" y="0"/>
                  </a:moveTo>
                  <a:lnTo>
                    <a:pt x="2999564" y="0"/>
                  </a:lnTo>
                  <a:lnTo>
                    <a:pt x="0" y="54023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</a:endParaRPr>
            </a:p>
          </p:txBody>
        </p:sp>
        <p:sp>
          <p:nvSpPr>
            <p:cNvPr id="10" name="Rectangle 1">
              <a:extLst>
                <a:ext uri="{FF2B5EF4-FFF2-40B4-BE49-F238E27FC236}">
                  <a16:creationId xmlns:a16="http://schemas.microsoft.com/office/drawing/2014/main" id="{844B2622-C94E-6349-9994-15B51CC80F2B}"/>
                </a:ext>
              </a:extLst>
            </p:cNvPr>
            <p:cNvSpPr/>
            <p:nvPr/>
          </p:nvSpPr>
          <p:spPr>
            <a:xfrm>
              <a:off x="0" y="1"/>
              <a:ext cx="958646" cy="1897624"/>
            </a:xfrm>
            <a:custGeom>
              <a:avLst/>
              <a:gdLst>
                <a:gd name="connsiteX0" fmla="*/ 0 w 958646"/>
                <a:gd name="connsiteY0" fmla="*/ 0 h 1897624"/>
                <a:gd name="connsiteX1" fmla="*/ 958646 w 958646"/>
                <a:gd name="connsiteY1" fmla="*/ 0 h 1897624"/>
                <a:gd name="connsiteX2" fmla="*/ 958646 w 958646"/>
                <a:gd name="connsiteY2" fmla="*/ 1897624 h 1897624"/>
                <a:gd name="connsiteX3" fmla="*/ 0 w 958646"/>
                <a:gd name="connsiteY3" fmla="*/ 1897624 h 1897624"/>
                <a:gd name="connsiteX4" fmla="*/ 0 w 958646"/>
                <a:gd name="connsiteY4" fmla="*/ 0 h 1897624"/>
                <a:gd name="connsiteX0" fmla="*/ 0 w 958646"/>
                <a:gd name="connsiteY0" fmla="*/ 0 h 1897624"/>
                <a:gd name="connsiteX1" fmla="*/ 958646 w 958646"/>
                <a:gd name="connsiteY1" fmla="*/ 0 h 1897624"/>
                <a:gd name="connsiteX2" fmla="*/ 0 w 958646"/>
                <a:gd name="connsiteY2" fmla="*/ 1897624 h 1897624"/>
                <a:gd name="connsiteX3" fmla="*/ 0 w 958646"/>
                <a:gd name="connsiteY3" fmla="*/ 0 h 1897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8646" h="1897624">
                  <a:moveTo>
                    <a:pt x="0" y="0"/>
                  </a:moveTo>
                  <a:lnTo>
                    <a:pt x="958646" y="0"/>
                  </a:lnTo>
                  <a:lnTo>
                    <a:pt x="0" y="18976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</a:endParaRPr>
            </a:p>
          </p:txBody>
        </p:sp>
      </p:grpSp>
      <p:pic>
        <p:nvPicPr>
          <p:cNvPr id="15" name="Picture 14" descr="Close-up of hands holding a syringe&#10;&#10;Description automatically generated with medium confidence">
            <a:extLst>
              <a:ext uri="{FF2B5EF4-FFF2-40B4-BE49-F238E27FC236}">
                <a16:creationId xmlns:a16="http://schemas.microsoft.com/office/drawing/2014/main" id="{DE975F52-04A8-E749-BF67-2BCB5CAAA464}"/>
              </a:ext>
            </a:extLst>
          </p:cNvPr>
          <p:cNvPicPr preferRelativeResize="0">
            <a:picLocks/>
          </p:cNvPicPr>
          <p:nvPr userDrawn="1"/>
        </p:nvPicPr>
        <p:blipFill rotWithShape="1">
          <a:blip r:embed="rId2" cstate="email">
            <a:alphaModFix amt="8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101" y="524932"/>
            <a:ext cx="3265573" cy="2599267"/>
          </a:xfrm>
          <a:custGeom>
            <a:avLst/>
            <a:gdLst>
              <a:gd name="connsiteX0" fmla="*/ 1422813 w 3265573"/>
              <a:gd name="connsiteY0" fmla="*/ 0 h 2599267"/>
              <a:gd name="connsiteX1" fmla="*/ 3265573 w 3265573"/>
              <a:gd name="connsiteY1" fmla="*/ 0 h 2599267"/>
              <a:gd name="connsiteX2" fmla="*/ 1842760 w 3265573"/>
              <a:gd name="connsiteY2" fmla="*/ 2599267 h 2599267"/>
              <a:gd name="connsiteX3" fmla="*/ 0 w 3265573"/>
              <a:gd name="connsiteY3" fmla="*/ 2599267 h 2599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65573" h="2599267">
                <a:moveTo>
                  <a:pt x="1422813" y="0"/>
                </a:moveTo>
                <a:lnTo>
                  <a:pt x="3265573" y="0"/>
                </a:lnTo>
                <a:lnTo>
                  <a:pt x="1842760" y="2599267"/>
                </a:lnTo>
                <a:lnTo>
                  <a:pt x="0" y="2599267"/>
                </a:lnTo>
                <a:close/>
              </a:path>
            </a:pathLst>
          </a:custGeom>
          <a:solidFill>
            <a:schemeClr val="bg1"/>
          </a:solidFill>
        </p:spPr>
      </p:pic>
      <p:pic>
        <p:nvPicPr>
          <p:cNvPr id="16" name="Picture 15" descr="A group of people walking on a sidewalk&#10;&#10;Description automatically generated with medium confidence">
            <a:extLst>
              <a:ext uri="{FF2B5EF4-FFF2-40B4-BE49-F238E27FC236}">
                <a16:creationId xmlns:a16="http://schemas.microsoft.com/office/drawing/2014/main" id="{64877AB4-C686-6245-B237-771109A6B45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101" y="3047999"/>
            <a:ext cx="2207767" cy="1761069"/>
          </a:xfrm>
          <a:custGeom>
            <a:avLst/>
            <a:gdLst>
              <a:gd name="connsiteX0" fmla="*/ 963992 w 2207767"/>
              <a:gd name="connsiteY0" fmla="*/ 0 h 1761069"/>
              <a:gd name="connsiteX1" fmla="*/ 2207767 w 2207767"/>
              <a:gd name="connsiteY1" fmla="*/ 0 h 1761069"/>
              <a:gd name="connsiteX2" fmla="*/ 1243775 w 2207767"/>
              <a:gd name="connsiteY2" fmla="*/ 1761069 h 1761069"/>
              <a:gd name="connsiteX3" fmla="*/ 0 w 2207767"/>
              <a:gd name="connsiteY3" fmla="*/ 1761069 h 1761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07767" h="1761069">
                <a:moveTo>
                  <a:pt x="963992" y="0"/>
                </a:moveTo>
                <a:lnTo>
                  <a:pt x="2207767" y="0"/>
                </a:lnTo>
                <a:lnTo>
                  <a:pt x="1243775" y="1761069"/>
                </a:lnTo>
                <a:lnTo>
                  <a:pt x="0" y="1761069"/>
                </a:lnTo>
                <a:close/>
              </a:path>
            </a:pathLst>
          </a:custGeom>
          <a:solidFill>
            <a:schemeClr val="bg1"/>
          </a:solidFill>
        </p:spPr>
      </p:pic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CCB34059-17C8-B44D-8C3C-600B521D5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57600" y="201636"/>
            <a:ext cx="8001000" cy="917258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Copyright">
            <a:extLst>
              <a:ext uri="{FF2B5EF4-FFF2-40B4-BE49-F238E27FC236}">
                <a16:creationId xmlns:a16="http://schemas.microsoft.com/office/drawing/2014/main" id="{6AD8C6F4-BEAD-4C1F-90EF-5F69C261834B}"/>
              </a:ext>
            </a:extLst>
          </p:cNvPr>
          <p:cNvSpPr/>
          <p:nvPr userDrawn="1"/>
        </p:nvSpPr>
        <p:spPr>
          <a:xfrm>
            <a:off x="3875379" y="6437655"/>
            <a:ext cx="4441242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id-ID" sz="800" dirty="0">
                <a:latin typeface="Arial" panose="020B0604020202020204" pitchFamily="34" charset="0"/>
              </a:rPr>
              <a:t>Copyright </a:t>
            </a:r>
            <a:r>
              <a:rPr lang="en-US" sz="800" noProof="0" dirty="0">
                <a:latin typeface="Arial" panose="020B0604020202020204" pitchFamily="34" charset="0"/>
              </a:rPr>
              <a:t>Mavenir</a:t>
            </a:r>
            <a:r>
              <a:rPr lang="id-ID" sz="800" dirty="0">
                <a:latin typeface="Arial" panose="020B0604020202020204" pitchFamily="34" charset="0"/>
              </a:rPr>
              <a:t> 2022. Proprietary and Confidential.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E64755A-27D4-4924-81AE-54B927073BF5}"/>
              </a:ext>
            </a:extLst>
          </p:cNvPr>
          <p:cNvCxnSpPr>
            <a:cxnSpLocks/>
          </p:cNvCxnSpPr>
          <p:nvPr userDrawn="1"/>
        </p:nvCxnSpPr>
        <p:spPr>
          <a:xfrm>
            <a:off x="3770402" y="1239924"/>
            <a:ext cx="479117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19">
            <a:extLst>
              <a:ext uri="{FF2B5EF4-FFF2-40B4-BE49-F238E27FC236}">
                <a16:creationId xmlns:a16="http://schemas.microsoft.com/office/drawing/2014/main" id="{92C8438C-DFF3-4383-BF69-B0DFC0D8F5E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657600" y="1444959"/>
            <a:ext cx="8001000" cy="4610769"/>
          </a:xfrm>
        </p:spPr>
        <p:txBody>
          <a:bodyPr>
            <a:normAutofit/>
          </a:bodyPr>
          <a:lstStyle>
            <a:lvl1pPr marL="0" indent="-283464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defRPr sz="2000"/>
            </a:lvl1pPr>
            <a:lvl2pPr marL="740664" indent="-283464">
              <a:spcBef>
                <a:spcPts val="1200"/>
              </a:spcBef>
              <a:defRPr sz="1800"/>
            </a:lvl2pPr>
            <a:lvl3pPr marL="854075" indent="-223838">
              <a:spcBef>
                <a:spcPts val="600"/>
              </a:spcBef>
              <a:defRPr sz="1800"/>
            </a:lvl3pPr>
            <a:lvl4pPr marL="1027113" indent="-217488">
              <a:spcBef>
                <a:spcPts val="600"/>
              </a:spcBef>
              <a:defRPr sz="1800"/>
            </a:lvl4pPr>
            <a:lvl5pPr marL="1198563" indent="-219075">
              <a:spcBef>
                <a:spcPts val="600"/>
              </a:spcBef>
              <a:defRPr sz="1800"/>
            </a:lvl5pPr>
          </a:lstStyle>
          <a:p>
            <a:pPr lvl="0"/>
            <a:r>
              <a:rPr lang="en-US" noProof="0" dirty="0"/>
              <a:t>Use this slide type for brief messages, text, charts, infographic, etc. Limit to 1-5 short messages.</a:t>
            </a:r>
          </a:p>
          <a:p>
            <a:pPr lvl="0"/>
            <a:r>
              <a:rPr lang="en-US" noProof="0" dirty="0"/>
              <a:t>First Level Point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7" name="Slide Number">
            <a:extLst>
              <a:ext uri="{FF2B5EF4-FFF2-40B4-BE49-F238E27FC236}">
                <a16:creationId xmlns:a16="http://schemas.microsoft.com/office/drawing/2014/main" id="{7FDE3B5D-5A74-43DC-8C1B-7974483196CE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b" anchorCtr="0">
            <a:noAutofit/>
          </a:bodyPr>
          <a:lstStyle/>
          <a:p>
            <a:pPr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latin typeface="Arial" panose="020B0604020202020204" pitchFamily="34" charset="0"/>
              </a:rPr>
              <a:pPr>
                <a:lnSpc>
                  <a:spcPct val="100000"/>
                </a:lnSpc>
                <a:defRPr/>
              </a:pPr>
              <a:t>‹#›</a:t>
            </a:fld>
            <a:endParaRPr lang="id-ID" sz="8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328211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Image_3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B8A00B8B-6C2F-A147-B667-C23BCFAE073D}"/>
              </a:ext>
            </a:extLst>
          </p:cNvPr>
          <p:cNvGrpSpPr/>
          <p:nvPr userDrawn="1"/>
        </p:nvGrpSpPr>
        <p:grpSpPr>
          <a:xfrm>
            <a:off x="-19664" y="0"/>
            <a:ext cx="2957524" cy="5402317"/>
            <a:chOff x="-19664" y="0"/>
            <a:chExt cx="2957524" cy="5402317"/>
          </a:xfrm>
        </p:grpSpPr>
        <p:sp>
          <p:nvSpPr>
            <p:cNvPr id="9" name="Rectangle 15">
              <a:extLst>
                <a:ext uri="{FF2B5EF4-FFF2-40B4-BE49-F238E27FC236}">
                  <a16:creationId xmlns:a16="http://schemas.microsoft.com/office/drawing/2014/main" id="{9E2C1410-C063-CA42-BD08-87E3367746D9}"/>
                </a:ext>
              </a:extLst>
            </p:cNvPr>
            <p:cNvSpPr/>
            <p:nvPr/>
          </p:nvSpPr>
          <p:spPr>
            <a:xfrm>
              <a:off x="-19664" y="0"/>
              <a:ext cx="2957524" cy="5402317"/>
            </a:xfrm>
            <a:custGeom>
              <a:avLst/>
              <a:gdLst>
                <a:gd name="connsiteX0" fmla="*/ 0 w 2999564"/>
                <a:gd name="connsiteY0" fmla="*/ 0 h 5402317"/>
                <a:gd name="connsiteX1" fmla="*/ 2999564 w 2999564"/>
                <a:gd name="connsiteY1" fmla="*/ 0 h 5402317"/>
                <a:gd name="connsiteX2" fmla="*/ 2999564 w 2999564"/>
                <a:gd name="connsiteY2" fmla="*/ 5402317 h 5402317"/>
                <a:gd name="connsiteX3" fmla="*/ 0 w 2999564"/>
                <a:gd name="connsiteY3" fmla="*/ 5402317 h 5402317"/>
                <a:gd name="connsiteX4" fmla="*/ 0 w 2999564"/>
                <a:gd name="connsiteY4" fmla="*/ 0 h 5402317"/>
                <a:gd name="connsiteX0" fmla="*/ 0 w 2999564"/>
                <a:gd name="connsiteY0" fmla="*/ 0 h 5402317"/>
                <a:gd name="connsiteX1" fmla="*/ 2999564 w 2999564"/>
                <a:gd name="connsiteY1" fmla="*/ 0 h 5402317"/>
                <a:gd name="connsiteX2" fmla="*/ 0 w 2999564"/>
                <a:gd name="connsiteY2" fmla="*/ 5402317 h 5402317"/>
                <a:gd name="connsiteX3" fmla="*/ 0 w 2999564"/>
                <a:gd name="connsiteY3" fmla="*/ 0 h 5402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99564" h="5402317">
                  <a:moveTo>
                    <a:pt x="0" y="0"/>
                  </a:moveTo>
                  <a:lnTo>
                    <a:pt x="2999564" y="0"/>
                  </a:lnTo>
                  <a:lnTo>
                    <a:pt x="0" y="54023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</a:endParaRPr>
            </a:p>
          </p:txBody>
        </p:sp>
        <p:sp>
          <p:nvSpPr>
            <p:cNvPr id="10" name="Rectangle 1">
              <a:extLst>
                <a:ext uri="{FF2B5EF4-FFF2-40B4-BE49-F238E27FC236}">
                  <a16:creationId xmlns:a16="http://schemas.microsoft.com/office/drawing/2014/main" id="{844B2622-C94E-6349-9994-15B51CC80F2B}"/>
                </a:ext>
              </a:extLst>
            </p:cNvPr>
            <p:cNvSpPr/>
            <p:nvPr/>
          </p:nvSpPr>
          <p:spPr>
            <a:xfrm>
              <a:off x="0" y="1"/>
              <a:ext cx="958646" cy="1897624"/>
            </a:xfrm>
            <a:custGeom>
              <a:avLst/>
              <a:gdLst>
                <a:gd name="connsiteX0" fmla="*/ 0 w 958646"/>
                <a:gd name="connsiteY0" fmla="*/ 0 h 1897624"/>
                <a:gd name="connsiteX1" fmla="*/ 958646 w 958646"/>
                <a:gd name="connsiteY1" fmla="*/ 0 h 1897624"/>
                <a:gd name="connsiteX2" fmla="*/ 958646 w 958646"/>
                <a:gd name="connsiteY2" fmla="*/ 1897624 h 1897624"/>
                <a:gd name="connsiteX3" fmla="*/ 0 w 958646"/>
                <a:gd name="connsiteY3" fmla="*/ 1897624 h 1897624"/>
                <a:gd name="connsiteX4" fmla="*/ 0 w 958646"/>
                <a:gd name="connsiteY4" fmla="*/ 0 h 1897624"/>
                <a:gd name="connsiteX0" fmla="*/ 0 w 958646"/>
                <a:gd name="connsiteY0" fmla="*/ 0 h 1897624"/>
                <a:gd name="connsiteX1" fmla="*/ 958646 w 958646"/>
                <a:gd name="connsiteY1" fmla="*/ 0 h 1897624"/>
                <a:gd name="connsiteX2" fmla="*/ 0 w 958646"/>
                <a:gd name="connsiteY2" fmla="*/ 1897624 h 1897624"/>
                <a:gd name="connsiteX3" fmla="*/ 0 w 958646"/>
                <a:gd name="connsiteY3" fmla="*/ 0 h 1897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8646" h="1897624">
                  <a:moveTo>
                    <a:pt x="0" y="0"/>
                  </a:moveTo>
                  <a:lnTo>
                    <a:pt x="958646" y="0"/>
                  </a:lnTo>
                  <a:lnTo>
                    <a:pt x="0" y="18976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</a:endParaRPr>
            </a:p>
          </p:txBody>
        </p:sp>
      </p:grpSp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CCB34059-17C8-B44D-8C3C-600B521D5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57600" y="201636"/>
            <a:ext cx="8001000" cy="917258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5" name="Picture 14" descr="A picture containing person, indoor, window, people&#10;&#10;Description automatically generated">
            <a:extLst>
              <a:ext uri="{FF2B5EF4-FFF2-40B4-BE49-F238E27FC236}">
                <a16:creationId xmlns:a16="http://schemas.microsoft.com/office/drawing/2014/main" id="{F42E9568-CA80-6940-8004-3F2E0F16883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9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100" y="524932"/>
            <a:ext cx="3265573" cy="2599267"/>
          </a:xfrm>
          <a:custGeom>
            <a:avLst/>
            <a:gdLst>
              <a:gd name="connsiteX0" fmla="*/ 1422813 w 3265573"/>
              <a:gd name="connsiteY0" fmla="*/ 0 h 2599267"/>
              <a:gd name="connsiteX1" fmla="*/ 3265573 w 3265573"/>
              <a:gd name="connsiteY1" fmla="*/ 0 h 2599267"/>
              <a:gd name="connsiteX2" fmla="*/ 1842760 w 3265573"/>
              <a:gd name="connsiteY2" fmla="*/ 2599267 h 2599267"/>
              <a:gd name="connsiteX3" fmla="*/ 0 w 3265573"/>
              <a:gd name="connsiteY3" fmla="*/ 2599267 h 2599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65573" h="2599267">
                <a:moveTo>
                  <a:pt x="1422813" y="0"/>
                </a:moveTo>
                <a:lnTo>
                  <a:pt x="3265573" y="0"/>
                </a:lnTo>
                <a:lnTo>
                  <a:pt x="1842760" y="2599267"/>
                </a:lnTo>
                <a:lnTo>
                  <a:pt x="0" y="2599267"/>
                </a:lnTo>
                <a:close/>
              </a:path>
            </a:pathLst>
          </a:custGeom>
          <a:solidFill>
            <a:schemeClr val="bg1"/>
          </a:solidFill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7C011EC-A549-B840-925D-1C0D95D0C25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101" y="3047999"/>
            <a:ext cx="2207767" cy="1761069"/>
          </a:xfrm>
          <a:custGeom>
            <a:avLst/>
            <a:gdLst>
              <a:gd name="connsiteX0" fmla="*/ 963992 w 2207767"/>
              <a:gd name="connsiteY0" fmla="*/ 0 h 1761069"/>
              <a:gd name="connsiteX1" fmla="*/ 2207767 w 2207767"/>
              <a:gd name="connsiteY1" fmla="*/ 0 h 1761069"/>
              <a:gd name="connsiteX2" fmla="*/ 1243775 w 2207767"/>
              <a:gd name="connsiteY2" fmla="*/ 1761069 h 1761069"/>
              <a:gd name="connsiteX3" fmla="*/ 0 w 2207767"/>
              <a:gd name="connsiteY3" fmla="*/ 1761069 h 1761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07767" h="1761069">
                <a:moveTo>
                  <a:pt x="963992" y="0"/>
                </a:moveTo>
                <a:lnTo>
                  <a:pt x="2207767" y="0"/>
                </a:lnTo>
                <a:lnTo>
                  <a:pt x="1243775" y="1761069"/>
                </a:lnTo>
                <a:lnTo>
                  <a:pt x="0" y="1761069"/>
                </a:lnTo>
                <a:close/>
              </a:path>
            </a:pathLst>
          </a:custGeom>
          <a:solidFill>
            <a:schemeClr val="bg1"/>
          </a:solidFill>
        </p:spPr>
      </p:pic>
      <p:sp>
        <p:nvSpPr>
          <p:cNvPr id="12" name="Copyright">
            <a:extLst>
              <a:ext uri="{FF2B5EF4-FFF2-40B4-BE49-F238E27FC236}">
                <a16:creationId xmlns:a16="http://schemas.microsoft.com/office/drawing/2014/main" id="{FF9592BD-C989-4F94-B270-F6B8AC3BEEDF}"/>
              </a:ext>
            </a:extLst>
          </p:cNvPr>
          <p:cNvSpPr/>
          <p:nvPr userDrawn="1"/>
        </p:nvSpPr>
        <p:spPr>
          <a:xfrm>
            <a:off x="3875379" y="6437655"/>
            <a:ext cx="4441242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id-ID" sz="800" dirty="0">
                <a:latin typeface="Arial" panose="020B0604020202020204" pitchFamily="34" charset="0"/>
              </a:rPr>
              <a:t>Copyright </a:t>
            </a:r>
            <a:r>
              <a:rPr lang="en-US" sz="800" noProof="0" dirty="0">
                <a:latin typeface="Arial" panose="020B0604020202020204" pitchFamily="34" charset="0"/>
              </a:rPr>
              <a:t>Mavenir</a:t>
            </a:r>
            <a:r>
              <a:rPr lang="id-ID" sz="800" dirty="0">
                <a:latin typeface="Arial" panose="020B0604020202020204" pitchFamily="34" charset="0"/>
              </a:rPr>
              <a:t> 2022. Proprietary and Confidential.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38FBDF8-8B14-4966-BF9D-63647410AA58}"/>
              </a:ext>
            </a:extLst>
          </p:cNvPr>
          <p:cNvCxnSpPr>
            <a:cxnSpLocks/>
          </p:cNvCxnSpPr>
          <p:nvPr userDrawn="1"/>
        </p:nvCxnSpPr>
        <p:spPr>
          <a:xfrm>
            <a:off x="3770402" y="1239924"/>
            <a:ext cx="479117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19">
            <a:extLst>
              <a:ext uri="{FF2B5EF4-FFF2-40B4-BE49-F238E27FC236}">
                <a16:creationId xmlns:a16="http://schemas.microsoft.com/office/drawing/2014/main" id="{8724D5C3-2C7A-40F1-9405-F4EC967EC2A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657600" y="1444959"/>
            <a:ext cx="8001000" cy="4610769"/>
          </a:xfrm>
        </p:spPr>
        <p:txBody>
          <a:bodyPr>
            <a:normAutofit/>
          </a:bodyPr>
          <a:lstStyle>
            <a:lvl1pPr marL="0" indent="-283464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defRPr sz="2000"/>
            </a:lvl1pPr>
            <a:lvl2pPr marL="740664" indent="-283464">
              <a:spcBef>
                <a:spcPts val="1200"/>
              </a:spcBef>
              <a:defRPr sz="1800"/>
            </a:lvl2pPr>
            <a:lvl3pPr marL="854075" indent="-223838">
              <a:spcBef>
                <a:spcPts val="600"/>
              </a:spcBef>
              <a:defRPr sz="1800"/>
            </a:lvl3pPr>
            <a:lvl4pPr marL="1027113" indent="-217488">
              <a:spcBef>
                <a:spcPts val="600"/>
              </a:spcBef>
              <a:defRPr sz="1800"/>
            </a:lvl4pPr>
            <a:lvl5pPr marL="1198563" indent="-219075">
              <a:spcBef>
                <a:spcPts val="600"/>
              </a:spcBef>
              <a:defRPr sz="1800"/>
            </a:lvl5pPr>
          </a:lstStyle>
          <a:p>
            <a:pPr lvl="0"/>
            <a:r>
              <a:rPr lang="en-US" noProof="0" dirty="0"/>
              <a:t>Use this slide type for brief messages, text, charts, infographic, etc. Limit to 1-5 short messages.</a:t>
            </a:r>
          </a:p>
          <a:p>
            <a:pPr lvl="0"/>
            <a:r>
              <a:rPr lang="en-US" noProof="0" dirty="0"/>
              <a:t>First Level Point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7" name="Slide Number">
            <a:extLst>
              <a:ext uri="{FF2B5EF4-FFF2-40B4-BE49-F238E27FC236}">
                <a16:creationId xmlns:a16="http://schemas.microsoft.com/office/drawing/2014/main" id="{71BCA48B-B7DC-426B-A32D-27C59B955A59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b" anchorCtr="0">
            <a:noAutofit/>
          </a:bodyPr>
          <a:lstStyle/>
          <a:p>
            <a:pPr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latin typeface="Arial" panose="020B0604020202020204" pitchFamily="34" charset="0"/>
              </a:rPr>
              <a:pPr>
                <a:lnSpc>
                  <a:spcPct val="100000"/>
                </a:lnSpc>
                <a:defRPr/>
              </a:pPr>
              <a:t>‹#›</a:t>
            </a:fld>
            <a:endParaRPr lang="id-ID" sz="8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1380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1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Background pattern&#10;&#10;Description automatically generated">
            <a:extLst>
              <a:ext uri="{FF2B5EF4-FFF2-40B4-BE49-F238E27FC236}">
                <a16:creationId xmlns:a16="http://schemas.microsoft.com/office/drawing/2014/main" id="{50036125-2397-5244-98E8-6BA181DD64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91094" y="6095999"/>
            <a:ext cx="8500907" cy="762001"/>
          </a:xfrm>
          <a:custGeom>
            <a:avLst/>
            <a:gdLst>
              <a:gd name="connsiteX0" fmla="*/ 8500907 w 8500907"/>
              <a:gd name="connsiteY0" fmla="*/ 0 h 762001"/>
              <a:gd name="connsiteX1" fmla="*/ 8500907 w 8500907"/>
              <a:gd name="connsiteY1" fmla="*/ 762001 h 762001"/>
              <a:gd name="connsiteX2" fmla="*/ 0 w 8500907"/>
              <a:gd name="connsiteY2" fmla="*/ 762001 h 762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00907" h="762001">
                <a:moveTo>
                  <a:pt x="8500907" y="0"/>
                </a:moveTo>
                <a:lnTo>
                  <a:pt x="8500907" y="762001"/>
                </a:lnTo>
                <a:lnTo>
                  <a:pt x="0" y="762001"/>
                </a:lnTo>
                <a:close/>
              </a:path>
            </a:pathLst>
          </a:custGeom>
          <a:solidFill>
            <a:schemeClr val="bg2"/>
          </a:solidFill>
        </p:spPr>
      </p:pic>
      <p:sp>
        <p:nvSpPr>
          <p:cNvPr id="16" name="Rectangle 21">
            <a:extLst>
              <a:ext uri="{FF2B5EF4-FFF2-40B4-BE49-F238E27FC236}">
                <a16:creationId xmlns:a16="http://schemas.microsoft.com/office/drawing/2014/main" id="{FF0BE3A8-E45E-B848-8E3D-A92979ACC167}"/>
              </a:ext>
            </a:extLst>
          </p:cNvPr>
          <p:cNvSpPr/>
          <p:nvPr userDrawn="1"/>
        </p:nvSpPr>
        <p:spPr>
          <a:xfrm>
            <a:off x="11219455" y="6096000"/>
            <a:ext cx="972545" cy="762000"/>
          </a:xfrm>
          <a:custGeom>
            <a:avLst/>
            <a:gdLst>
              <a:gd name="connsiteX0" fmla="*/ 0 w 1307690"/>
              <a:gd name="connsiteY0" fmla="*/ 0 h 781665"/>
              <a:gd name="connsiteX1" fmla="*/ 1307690 w 1307690"/>
              <a:gd name="connsiteY1" fmla="*/ 0 h 781665"/>
              <a:gd name="connsiteX2" fmla="*/ 1307690 w 1307690"/>
              <a:gd name="connsiteY2" fmla="*/ 781665 h 781665"/>
              <a:gd name="connsiteX3" fmla="*/ 0 w 1307690"/>
              <a:gd name="connsiteY3" fmla="*/ 781665 h 781665"/>
              <a:gd name="connsiteX4" fmla="*/ 0 w 1307690"/>
              <a:gd name="connsiteY4" fmla="*/ 0 h 781665"/>
              <a:gd name="connsiteX0" fmla="*/ 0 w 1307690"/>
              <a:gd name="connsiteY0" fmla="*/ 781665 h 781665"/>
              <a:gd name="connsiteX1" fmla="*/ 1307690 w 1307690"/>
              <a:gd name="connsiteY1" fmla="*/ 0 h 781665"/>
              <a:gd name="connsiteX2" fmla="*/ 1307690 w 1307690"/>
              <a:gd name="connsiteY2" fmla="*/ 781665 h 781665"/>
              <a:gd name="connsiteX3" fmla="*/ 0 w 1307690"/>
              <a:gd name="connsiteY3" fmla="*/ 781665 h 781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7690" h="781665">
                <a:moveTo>
                  <a:pt x="0" y="781665"/>
                </a:moveTo>
                <a:lnTo>
                  <a:pt x="1307690" y="0"/>
                </a:lnTo>
                <a:lnTo>
                  <a:pt x="1307690" y="781665"/>
                </a:lnTo>
                <a:lnTo>
                  <a:pt x="0" y="781665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CCB34059-17C8-B44D-8C3C-600B521D5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784" y="201636"/>
            <a:ext cx="11331222" cy="917258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Enter Title Here</a:t>
            </a:r>
          </a:p>
        </p:txBody>
      </p:sp>
      <p:sp>
        <p:nvSpPr>
          <p:cNvPr id="12" name="Slide Number">
            <a:extLst>
              <a:ext uri="{FF2B5EF4-FFF2-40B4-BE49-F238E27FC236}">
                <a16:creationId xmlns:a16="http://schemas.microsoft.com/office/drawing/2014/main" id="{B237A302-4AA8-4C9F-B799-9FE6B10DC096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/>
          <a:p>
            <a:pPr algn="ctr"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solidFill>
                  <a:schemeClr val="bg1"/>
                </a:solidFill>
                <a:latin typeface="Arial" panose="020B0604020202020204" pitchFamily="34" charset="0"/>
              </a:rPr>
              <a:pPr algn="ctr">
                <a:lnSpc>
                  <a:spcPct val="100000"/>
                </a:lnSpc>
                <a:defRPr/>
              </a:pPr>
              <a:t>‹#›</a:t>
            </a:fld>
            <a:endParaRPr lang="id-ID" sz="8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7" name="Copyright">
            <a:extLst>
              <a:ext uri="{FF2B5EF4-FFF2-40B4-BE49-F238E27FC236}">
                <a16:creationId xmlns:a16="http://schemas.microsoft.com/office/drawing/2014/main" id="{EEE90E26-18BE-4866-979F-7F3302F3F4F5}"/>
              </a:ext>
            </a:extLst>
          </p:cNvPr>
          <p:cNvSpPr txBox="1"/>
          <p:nvPr userDrawn="1"/>
        </p:nvSpPr>
        <p:spPr>
          <a:xfrm>
            <a:off x="1917192" y="6485625"/>
            <a:ext cx="4114799" cy="2560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sz="800" noProof="0" dirty="0"/>
              <a:t>Copyright </a:t>
            </a:r>
            <a:r>
              <a:rPr lang="en-US" sz="800" noProof="0" dirty="0">
                <a:latin typeface="Arial" panose="020B0604020202020204" pitchFamily="34" charset="0"/>
              </a:rPr>
              <a:t>Mavenir</a:t>
            </a:r>
            <a:r>
              <a:rPr lang="en-US" sz="800" noProof="0" dirty="0"/>
              <a:t> 2022. Proprietary and Confidential.</a:t>
            </a:r>
          </a:p>
        </p:txBody>
      </p:sp>
      <p:sp>
        <p:nvSpPr>
          <p:cNvPr id="9" name="Content Placeholder 19">
            <a:extLst>
              <a:ext uri="{FF2B5EF4-FFF2-40B4-BE49-F238E27FC236}">
                <a16:creationId xmlns:a16="http://schemas.microsoft.com/office/drawing/2014/main" id="{4B98FDCC-03C2-4CBB-B44E-ECF3B9D14AC6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55625" y="1833422"/>
            <a:ext cx="11331221" cy="4143914"/>
          </a:xfrm>
        </p:spPr>
        <p:txBody>
          <a:bodyPr/>
          <a:lstStyle>
            <a:lvl1pPr marL="0" indent="-283464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defRPr sz="1400"/>
            </a:lvl1pPr>
            <a:lvl2pPr marL="740664" indent="-283464">
              <a:spcBef>
                <a:spcPts val="1200"/>
              </a:spcBef>
              <a:defRPr sz="1200"/>
            </a:lvl2pPr>
            <a:lvl3pPr marL="854075" indent="-223838">
              <a:spcBef>
                <a:spcPts val="600"/>
              </a:spcBef>
              <a:defRPr sz="1200"/>
            </a:lvl3pPr>
            <a:lvl4pPr marL="1027113" indent="-217488">
              <a:spcBef>
                <a:spcPts val="600"/>
              </a:spcBef>
              <a:defRPr sz="1200"/>
            </a:lvl4pPr>
            <a:lvl5pPr marL="1198563" indent="-219075">
              <a:spcBef>
                <a:spcPts val="600"/>
              </a:spcBef>
              <a:defRPr sz="1200"/>
            </a:lvl5pPr>
          </a:lstStyle>
          <a:p>
            <a:pPr lvl="0"/>
            <a:r>
              <a:rPr lang="en-US" noProof="0" dirty="0"/>
              <a:t>First Level Point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0" name="Subhead">
            <a:extLst>
              <a:ext uri="{FF2B5EF4-FFF2-40B4-BE49-F238E27FC236}">
                <a16:creationId xmlns:a16="http://schemas.microsoft.com/office/drawing/2014/main" id="{3159A235-6A17-46C3-9EF2-783503F9BD9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5855" y="1398301"/>
            <a:ext cx="11331221" cy="341397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628650" indent="0">
              <a:buNone/>
              <a:defRPr/>
            </a:lvl3pPr>
            <a:lvl4pPr marL="809625" indent="0">
              <a:buNone/>
              <a:defRPr/>
            </a:lvl4pPr>
            <a:lvl5pPr marL="979487" indent="0">
              <a:buNone/>
              <a:defRPr/>
            </a:lvl5pPr>
          </a:lstStyle>
          <a:p>
            <a:pPr lvl="0"/>
            <a:r>
              <a:rPr lang="en-US" noProof="0" dirty="0"/>
              <a:t>Subhead Goes Here if Needed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B6EA601-6CAA-4E07-B144-5ACCAE3CC171}"/>
              </a:ext>
            </a:extLst>
          </p:cNvPr>
          <p:cNvCxnSpPr>
            <a:cxnSpLocks/>
          </p:cNvCxnSpPr>
          <p:nvPr userDrawn="1"/>
        </p:nvCxnSpPr>
        <p:spPr>
          <a:xfrm>
            <a:off x="667512" y="1220953"/>
            <a:ext cx="623436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0150868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Image_3_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B8A00B8B-6C2F-A147-B667-C23BCFAE073D}"/>
              </a:ext>
            </a:extLst>
          </p:cNvPr>
          <p:cNvGrpSpPr/>
          <p:nvPr userDrawn="1"/>
        </p:nvGrpSpPr>
        <p:grpSpPr>
          <a:xfrm>
            <a:off x="-19664" y="0"/>
            <a:ext cx="2957524" cy="5402317"/>
            <a:chOff x="-19664" y="0"/>
            <a:chExt cx="2957524" cy="5402317"/>
          </a:xfrm>
        </p:grpSpPr>
        <p:sp>
          <p:nvSpPr>
            <p:cNvPr id="9" name="Rectangle 15">
              <a:extLst>
                <a:ext uri="{FF2B5EF4-FFF2-40B4-BE49-F238E27FC236}">
                  <a16:creationId xmlns:a16="http://schemas.microsoft.com/office/drawing/2014/main" id="{9E2C1410-C063-CA42-BD08-87E3367746D9}"/>
                </a:ext>
              </a:extLst>
            </p:cNvPr>
            <p:cNvSpPr/>
            <p:nvPr/>
          </p:nvSpPr>
          <p:spPr>
            <a:xfrm>
              <a:off x="-19664" y="0"/>
              <a:ext cx="2957524" cy="5402317"/>
            </a:xfrm>
            <a:custGeom>
              <a:avLst/>
              <a:gdLst>
                <a:gd name="connsiteX0" fmla="*/ 0 w 2999564"/>
                <a:gd name="connsiteY0" fmla="*/ 0 h 5402317"/>
                <a:gd name="connsiteX1" fmla="*/ 2999564 w 2999564"/>
                <a:gd name="connsiteY1" fmla="*/ 0 h 5402317"/>
                <a:gd name="connsiteX2" fmla="*/ 2999564 w 2999564"/>
                <a:gd name="connsiteY2" fmla="*/ 5402317 h 5402317"/>
                <a:gd name="connsiteX3" fmla="*/ 0 w 2999564"/>
                <a:gd name="connsiteY3" fmla="*/ 5402317 h 5402317"/>
                <a:gd name="connsiteX4" fmla="*/ 0 w 2999564"/>
                <a:gd name="connsiteY4" fmla="*/ 0 h 5402317"/>
                <a:gd name="connsiteX0" fmla="*/ 0 w 2999564"/>
                <a:gd name="connsiteY0" fmla="*/ 0 h 5402317"/>
                <a:gd name="connsiteX1" fmla="*/ 2999564 w 2999564"/>
                <a:gd name="connsiteY1" fmla="*/ 0 h 5402317"/>
                <a:gd name="connsiteX2" fmla="*/ 0 w 2999564"/>
                <a:gd name="connsiteY2" fmla="*/ 5402317 h 5402317"/>
                <a:gd name="connsiteX3" fmla="*/ 0 w 2999564"/>
                <a:gd name="connsiteY3" fmla="*/ 0 h 5402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99564" h="5402317">
                  <a:moveTo>
                    <a:pt x="0" y="0"/>
                  </a:moveTo>
                  <a:lnTo>
                    <a:pt x="2999564" y="0"/>
                  </a:lnTo>
                  <a:lnTo>
                    <a:pt x="0" y="54023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</a:endParaRPr>
            </a:p>
          </p:txBody>
        </p:sp>
        <p:sp>
          <p:nvSpPr>
            <p:cNvPr id="10" name="Rectangle 1">
              <a:extLst>
                <a:ext uri="{FF2B5EF4-FFF2-40B4-BE49-F238E27FC236}">
                  <a16:creationId xmlns:a16="http://schemas.microsoft.com/office/drawing/2014/main" id="{844B2622-C94E-6349-9994-15B51CC80F2B}"/>
                </a:ext>
              </a:extLst>
            </p:cNvPr>
            <p:cNvSpPr/>
            <p:nvPr/>
          </p:nvSpPr>
          <p:spPr>
            <a:xfrm>
              <a:off x="0" y="1"/>
              <a:ext cx="958646" cy="1897624"/>
            </a:xfrm>
            <a:custGeom>
              <a:avLst/>
              <a:gdLst>
                <a:gd name="connsiteX0" fmla="*/ 0 w 958646"/>
                <a:gd name="connsiteY0" fmla="*/ 0 h 1897624"/>
                <a:gd name="connsiteX1" fmla="*/ 958646 w 958646"/>
                <a:gd name="connsiteY1" fmla="*/ 0 h 1897624"/>
                <a:gd name="connsiteX2" fmla="*/ 958646 w 958646"/>
                <a:gd name="connsiteY2" fmla="*/ 1897624 h 1897624"/>
                <a:gd name="connsiteX3" fmla="*/ 0 w 958646"/>
                <a:gd name="connsiteY3" fmla="*/ 1897624 h 1897624"/>
                <a:gd name="connsiteX4" fmla="*/ 0 w 958646"/>
                <a:gd name="connsiteY4" fmla="*/ 0 h 1897624"/>
                <a:gd name="connsiteX0" fmla="*/ 0 w 958646"/>
                <a:gd name="connsiteY0" fmla="*/ 0 h 1897624"/>
                <a:gd name="connsiteX1" fmla="*/ 958646 w 958646"/>
                <a:gd name="connsiteY1" fmla="*/ 0 h 1897624"/>
                <a:gd name="connsiteX2" fmla="*/ 0 w 958646"/>
                <a:gd name="connsiteY2" fmla="*/ 1897624 h 1897624"/>
                <a:gd name="connsiteX3" fmla="*/ 0 w 958646"/>
                <a:gd name="connsiteY3" fmla="*/ 0 h 1897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8646" h="1897624">
                  <a:moveTo>
                    <a:pt x="0" y="0"/>
                  </a:moveTo>
                  <a:lnTo>
                    <a:pt x="958646" y="0"/>
                  </a:lnTo>
                  <a:lnTo>
                    <a:pt x="0" y="18976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</a:endParaRPr>
            </a:p>
          </p:txBody>
        </p:sp>
      </p:grpSp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CCB34059-17C8-B44D-8C3C-600B521D5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57600" y="201636"/>
            <a:ext cx="8001000" cy="917258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AD1C316-7CF6-6A46-9A74-F807A7AA775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10067" y="524932"/>
            <a:ext cx="3250671" cy="2599267"/>
          </a:xfrm>
          <a:prstGeom prst="parallelogram">
            <a:avLst>
              <a:gd name="adj" fmla="val 55097"/>
            </a:avLst>
          </a:prstGeom>
          <a:solidFill>
            <a:schemeClr val="bg2"/>
          </a:solidFill>
          <a:ln>
            <a:noFill/>
          </a:ln>
        </p:spPr>
        <p:txBody>
          <a:bodyPr tIns="1280160" rIns="274320" anchor="ctr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Tx/>
              <a:buFont typeface="System Font Regular"/>
              <a:buNone/>
              <a:tabLst/>
              <a:defRPr sz="1100"/>
            </a:lvl1pPr>
          </a:lstStyle>
          <a:p>
            <a:pPr marL="179388" marR="0" lvl="0" indent="-17938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Tx/>
              <a:buFont typeface="System Font Regular"/>
              <a:buChar char="&gt;"/>
              <a:tabLst/>
              <a:defRPr/>
            </a:pPr>
            <a:r>
              <a:rPr lang="en-US" dirty="0"/>
              <a:t>Click icon above to insert picture or drag and drop an image into this shape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67B553A0-B805-E14E-80C8-B6480143263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93132" y="3048000"/>
            <a:ext cx="2226735" cy="1761068"/>
          </a:xfrm>
          <a:prstGeom prst="parallelogram">
            <a:avLst>
              <a:gd name="adj" fmla="val 55097"/>
            </a:avLst>
          </a:prstGeom>
          <a:solidFill>
            <a:schemeClr val="bg2"/>
          </a:solidFill>
          <a:ln>
            <a:noFill/>
          </a:ln>
        </p:spPr>
        <p:txBody>
          <a:bodyPr lIns="0" tIns="640080" rIns="18288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Tx/>
              <a:buFont typeface="System Font Regular"/>
              <a:buNone/>
              <a:tabLst/>
              <a:defRPr sz="1100"/>
            </a:lvl1pPr>
          </a:lstStyle>
          <a:p>
            <a:pPr marL="179388" marR="0" lvl="0" indent="-17938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Tx/>
              <a:buFont typeface="System Font Regular"/>
              <a:buChar char="&gt;"/>
              <a:tabLst/>
              <a:defRPr/>
            </a:pPr>
            <a:r>
              <a:rPr lang="en-US" dirty="0"/>
              <a:t>Click icon or drag and drop image</a:t>
            </a:r>
          </a:p>
        </p:txBody>
      </p:sp>
      <p:sp>
        <p:nvSpPr>
          <p:cNvPr id="13" name="Copyright">
            <a:extLst>
              <a:ext uri="{FF2B5EF4-FFF2-40B4-BE49-F238E27FC236}">
                <a16:creationId xmlns:a16="http://schemas.microsoft.com/office/drawing/2014/main" id="{03FAC06D-1D8D-4536-B855-B89A1655E6EA}"/>
              </a:ext>
            </a:extLst>
          </p:cNvPr>
          <p:cNvSpPr/>
          <p:nvPr userDrawn="1"/>
        </p:nvSpPr>
        <p:spPr>
          <a:xfrm>
            <a:off x="3875379" y="6437655"/>
            <a:ext cx="4441242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id-ID" sz="800" dirty="0">
                <a:latin typeface="Arial" panose="020B0604020202020204" pitchFamily="34" charset="0"/>
              </a:rPr>
              <a:t>Copyright </a:t>
            </a:r>
            <a:r>
              <a:rPr lang="en-US" sz="800" noProof="0" dirty="0">
                <a:latin typeface="Arial" panose="020B0604020202020204" pitchFamily="34" charset="0"/>
              </a:rPr>
              <a:t>Mavenir</a:t>
            </a:r>
            <a:r>
              <a:rPr lang="id-ID" sz="800" dirty="0">
                <a:latin typeface="Arial" panose="020B0604020202020204" pitchFamily="34" charset="0"/>
              </a:rPr>
              <a:t> 2022. Proprietary and Confidential.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371C098-FDD4-498F-83A6-8C36B0C3B426}"/>
              </a:ext>
            </a:extLst>
          </p:cNvPr>
          <p:cNvCxnSpPr>
            <a:cxnSpLocks/>
          </p:cNvCxnSpPr>
          <p:nvPr userDrawn="1"/>
        </p:nvCxnSpPr>
        <p:spPr>
          <a:xfrm>
            <a:off x="3770402" y="1239924"/>
            <a:ext cx="479117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19">
            <a:extLst>
              <a:ext uri="{FF2B5EF4-FFF2-40B4-BE49-F238E27FC236}">
                <a16:creationId xmlns:a16="http://schemas.microsoft.com/office/drawing/2014/main" id="{23A582A6-0D97-4C0A-B89C-D513CD77FD90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657600" y="1444959"/>
            <a:ext cx="8001000" cy="4610769"/>
          </a:xfrm>
        </p:spPr>
        <p:txBody>
          <a:bodyPr>
            <a:normAutofit/>
          </a:bodyPr>
          <a:lstStyle>
            <a:lvl1pPr marL="0" indent="-283464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defRPr sz="2000"/>
            </a:lvl1pPr>
            <a:lvl2pPr marL="740664" indent="-283464">
              <a:spcBef>
                <a:spcPts val="1200"/>
              </a:spcBef>
              <a:defRPr sz="1800"/>
            </a:lvl2pPr>
            <a:lvl3pPr marL="854075" indent="-223838">
              <a:spcBef>
                <a:spcPts val="600"/>
              </a:spcBef>
              <a:defRPr sz="1800"/>
            </a:lvl3pPr>
            <a:lvl4pPr marL="1027113" indent="-217488">
              <a:spcBef>
                <a:spcPts val="600"/>
              </a:spcBef>
              <a:defRPr sz="1800"/>
            </a:lvl4pPr>
            <a:lvl5pPr marL="1198563" indent="-219075">
              <a:spcBef>
                <a:spcPts val="600"/>
              </a:spcBef>
              <a:defRPr sz="1800"/>
            </a:lvl5pPr>
          </a:lstStyle>
          <a:p>
            <a:pPr lvl="0"/>
            <a:r>
              <a:rPr lang="en-US" noProof="0" dirty="0"/>
              <a:t>Use this slide type for brief messages, text, charts, infographic, etc. Limit to 1-5 short messages.</a:t>
            </a:r>
          </a:p>
          <a:p>
            <a:pPr lvl="0"/>
            <a:r>
              <a:rPr lang="en-US" noProof="0" dirty="0"/>
              <a:t>First Level Point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7" name="Slide Number">
            <a:extLst>
              <a:ext uri="{FF2B5EF4-FFF2-40B4-BE49-F238E27FC236}">
                <a16:creationId xmlns:a16="http://schemas.microsoft.com/office/drawing/2014/main" id="{D8F44FA8-A6B8-4AA1-AB74-9F2B25CB44F4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b" anchorCtr="0">
            <a:noAutofit/>
          </a:bodyPr>
          <a:lstStyle/>
          <a:p>
            <a:pPr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latin typeface="Arial" panose="020B0604020202020204" pitchFamily="34" charset="0"/>
              </a:rPr>
              <a:pPr>
                <a:lnSpc>
                  <a:spcPct val="100000"/>
                </a:lnSpc>
                <a:defRPr/>
              </a:pPr>
              <a:t>‹#›</a:t>
            </a:fld>
            <a:endParaRPr lang="id-ID" sz="8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7709820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Image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6">
            <a:extLst>
              <a:ext uri="{FF2B5EF4-FFF2-40B4-BE49-F238E27FC236}">
                <a16:creationId xmlns:a16="http://schemas.microsoft.com/office/drawing/2014/main" id="{7670E5DB-3AB1-F94C-8E21-E42A1C44F6D0}"/>
              </a:ext>
            </a:extLst>
          </p:cNvPr>
          <p:cNvSpPr/>
          <p:nvPr userDrawn="1"/>
        </p:nvSpPr>
        <p:spPr>
          <a:xfrm>
            <a:off x="1246035" y="1"/>
            <a:ext cx="958646" cy="1866899"/>
          </a:xfrm>
          <a:custGeom>
            <a:avLst/>
            <a:gdLst>
              <a:gd name="connsiteX0" fmla="*/ 0 w 958646"/>
              <a:gd name="connsiteY0" fmla="*/ 0 h 1866899"/>
              <a:gd name="connsiteX1" fmla="*/ 958646 w 958646"/>
              <a:gd name="connsiteY1" fmla="*/ 0 h 1866899"/>
              <a:gd name="connsiteX2" fmla="*/ 958646 w 958646"/>
              <a:gd name="connsiteY2" fmla="*/ 1866899 h 1866899"/>
              <a:gd name="connsiteX3" fmla="*/ 0 w 958646"/>
              <a:gd name="connsiteY3" fmla="*/ 1866899 h 1866899"/>
              <a:gd name="connsiteX4" fmla="*/ 0 w 958646"/>
              <a:gd name="connsiteY4" fmla="*/ 0 h 1866899"/>
              <a:gd name="connsiteX0" fmla="*/ 0 w 958646"/>
              <a:gd name="connsiteY0" fmla="*/ 0 h 1866899"/>
              <a:gd name="connsiteX1" fmla="*/ 958646 w 958646"/>
              <a:gd name="connsiteY1" fmla="*/ 0 h 1866899"/>
              <a:gd name="connsiteX2" fmla="*/ 0 w 958646"/>
              <a:gd name="connsiteY2" fmla="*/ 1866899 h 1866899"/>
              <a:gd name="connsiteX3" fmla="*/ 0 w 958646"/>
              <a:gd name="connsiteY3" fmla="*/ 0 h 1866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8646" h="1866899">
                <a:moveTo>
                  <a:pt x="0" y="0"/>
                </a:moveTo>
                <a:lnTo>
                  <a:pt x="958646" y="0"/>
                </a:lnTo>
                <a:lnTo>
                  <a:pt x="0" y="1866899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 descr="A picture containing person&#10;&#10;Description automatically generated">
            <a:extLst>
              <a:ext uri="{FF2B5EF4-FFF2-40B4-BE49-F238E27FC236}">
                <a16:creationId xmlns:a16="http://schemas.microsoft.com/office/drawing/2014/main" id="{7DAD6FD0-B53B-6E4C-A7E0-E4F4BAA4E94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6735777" cy="6858000"/>
          </a:xfrm>
          <a:custGeom>
            <a:avLst/>
            <a:gdLst>
              <a:gd name="connsiteX0" fmla="*/ 0 w 6735777"/>
              <a:gd name="connsiteY0" fmla="*/ 0 h 6858000"/>
              <a:gd name="connsiteX1" fmla="*/ 1606374 w 6735777"/>
              <a:gd name="connsiteY1" fmla="*/ 0 h 6858000"/>
              <a:gd name="connsiteX2" fmla="*/ 6735777 w 6735777"/>
              <a:gd name="connsiteY2" fmla="*/ 6848068 h 6858000"/>
              <a:gd name="connsiteX3" fmla="*/ 6735777 w 6735777"/>
              <a:gd name="connsiteY3" fmla="*/ 6858000 h 6858000"/>
              <a:gd name="connsiteX4" fmla="*/ 0 w 6735777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35777" h="6858000">
                <a:moveTo>
                  <a:pt x="0" y="0"/>
                </a:moveTo>
                <a:lnTo>
                  <a:pt x="1606374" y="0"/>
                </a:lnTo>
                <a:lnTo>
                  <a:pt x="6735777" y="6848068"/>
                </a:lnTo>
                <a:lnTo>
                  <a:pt x="673577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2D0F634-F4C1-9E4F-81C3-C63ED7E0E308}"/>
              </a:ext>
            </a:extLst>
          </p:cNvPr>
          <p:cNvSpPr/>
          <p:nvPr userDrawn="1"/>
        </p:nvSpPr>
        <p:spPr>
          <a:xfrm>
            <a:off x="7522157" y="6446281"/>
            <a:ext cx="4441242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id-ID" sz="800" dirty="0">
                <a:latin typeface="Arial" panose="020B0604020202020204" pitchFamily="34" charset="0"/>
              </a:rPr>
              <a:t>Copyright </a:t>
            </a:r>
            <a:r>
              <a:rPr lang="en-US" sz="800" noProof="0" dirty="0">
                <a:latin typeface="Arial" panose="020B0604020202020204" pitchFamily="34" charset="0"/>
              </a:rPr>
              <a:t>Mavenir</a:t>
            </a:r>
            <a:r>
              <a:rPr lang="id-ID" sz="800" dirty="0">
                <a:latin typeface="Arial" panose="020B0604020202020204" pitchFamily="34" charset="0"/>
              </a:rPr>
              <a:t> 2022. Proprietary and Confidential.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69E5D2B5-F1D2-324F-8C4D-CFD18739C28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88394" y="6425642"/>
            <a:ext cx="1325880" cy="273272"/>
          </a:xfrm>
          <a:prstGeom prst="rect">
            <a:avLst/>
          </a:prstGeom>
        </p:spPr>
      </p:pic>
      <p:sp>
        <p:nvSpPr>
          <p:cNvPr id="20" name="Title Placeholder 2">
            <a:extLst>
              <a:ext uri="{FF2B5EF4-FFF2-40B4-BE49-F238E27FC236}">
                <a16:creationId xmlns:a16="http://schemas.microsoft.com/office/drawing/2014/main" id="{1663C7A7-AAA0-BA49-B290-FE7F356155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44182" y="713232"/>
            <a:ext cx="5541264" cy="1161288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Enter Title Here</a:t>
            </a:r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078145A6-B278-458C-ADC8-3D575CD3D6BC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b" anchorCtr="0">
            <a:noAutofit/>
          </a:bodyPr>
          <a:lstStyle/>
          <a:p>
            <a:pPr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latin typeface="Arial" panose="020B0604020202020204" pitchFamily="34" charset="0"/>
              </a:rPr>
              <a:pPr>
                <a:lnSpc>
                  <a:spcPct val="100000"/>
                </a:lnSpc>
                <a:defRPr/>
              </a:pPr>
              <a:t>‹#›</a:t>
            </a:fld>
            <a:endParaRPr lang="id-ID" sz="800" dirty="0">
              <a:latin typeface="Arial" panose="020B0604020202020204" pitchFamily="34" charset="0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F395BE1-1DD1-4A6B-8AC2-8D297E6460E1}"/>
              </a:ext>
            </a:extLst>
          </p:cNvPr>
          <p:cNvCxnSpPr>
            <a:cxnSpLocks/>
          </p:cNvCxnSpPr>
          <p:nvPr userDrawn="1"/>
        </p:nvCxnSpPr>
        <p:spPr>
          <a:xfrm>
            <a:off x="6149474" y="1933052"/>
            <a:ext cx="479117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4C5CB1BE-FEA4-4E94-9958-CFF230A75C4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42024" y="2075866"/>
            <a:ext cx="5543422" cy="396875"/>
          </a:xfrm>
        </p:spPr>
        <p:txBody>
          <a:bodyPr lIns="9144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Example Subtitle</a:t>
            </a:r>
          </a:p>
        </p:txBody>
      </p:sp>
      <p:sp>
        <p:nvSpPr>
          <p:cNvPr id="19" name="Content Placeholder 19">
            <a:extLst>
              <a:ext uri="{FF2B5EF4-FFF2-40B4-BE49-F238E27FC236}">
                <a16:creationId xmlns:a16="http://schemas.microsoft.com/office/drawing/2014/main" id="{CDD8488E-D813-4C54-89D0-DD59BB5C4F36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042024" y="2472741"/>
            <a:ext cx="5540144" cy="3143056"/>
          </a:xfrm>
        </p:spPr>
        <p:txBody>
          <a:bodyPr/>
          <a:lstStyle>
            <a:lvl1pPr marL="0" indent="-283464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defRPr sz="1400"/>
            </a:lvl1pPr>
            <a:lvl2pPr marL="740664" indent="-283464">
              <a:spcBef>
                <a:spcPts val="1200"/>
              </a:spcBef>
              <a:defRPr sz="1200"/>
            </a:lvl2pPr>
            <a:lvl3pPr marL="854075" indent="-223838">
              <a:spcBef>
                <a:spcPts val="600"/>
              </a:spcBef>
              <a:defRPr sz="1200"/>
            </a:lvl3pPr>
            <a:lvl4pPr marL="1027113" indent="-217488">
              <a:spcBef>
                <a:spcPts val="600"/>
              </a:spcBef>
              <a:defRPr sz="1200"/>
            </a:lvl4pPr>
            <a:lvl5pPr marL="1198563" indent="-219075">
              <a:spcBef>
                <a:spcPts val="600"/>
              </a:spcBef>
              <a:defRPr sz="1200"/>
            </a:lvl5pPr>
          </a:lstStyle>
          <a:p>
            <a:pPr lvl="0"/>
            <a:r>
              <a:rPr lang="en-US" noProof="0" dirty="0"/>
              <a:t>First Level Point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10314356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Image_4_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6">
            <a:extLst>
              <a:ext uri="{FF2B5EF4-FFF2-40B4-BE49-F238E27FC236}">
                <a16:creationId xmlns:a16="http://schemas.microsoft.com/office/drawing/2014/main" id="{7670E5DB-3AB1-F94C-8E21-E42A1C44F6D0}"/>
              </a:ext>
            </a:extLst>
          </p:cNvPr>
          <p:cNvSpPr/>
          <p:nvPr userDrawn="1"/>
        </p:nvSpPr>
        <p:spPr>
          <a:xfrm>
            <a:off x="1246035" y="1"/>
            <a:ext cx="958646" cy="1866899"/>
          </a:xfrm>
          <a:custGeom>
            <a:avLst/>
            <a:gdLst>
              <a:gd name="connsiteX0" fmla="*/ 0 w 958646"/>
              <a:gd name="connsiteY0" fmla="*/ 0 h 1866899"/>
              <a:gd name="connsiteX1" fmla="*/ 958646 w 958646"/>
              <a:gd name="connsiteY1" fmla="*/ 0 h 1866899"/>
              <a:gd name="connsiteX2" fmla="*/ 958646 w 958646"/>
              <a:gd name="connsiteY2" fmla="*/ 1866899 h 1866899"/>
              <a:gd name="connsiteX3" fmla="*/ 0 w 958646"/>
              <a:gd name="connsiteY3" fmla="*/ 1866899 h 1866899"/>
              <a:gd name="connsiteX4" fmla="*/ 0 w 958646"/>
              <a:gd name="connsiteY4" fmla="*/ 0 h 1866899"/>
              <a:gd name="connsiteX0" fmla="*/ 0 w 958646"/>
              <a:gd name="connsiteY0" fmla="*/ 0 h 1866899"/>
              <a:gd name="connsiteX1" fmla="*/ 958646 w 958646"/>
              <a:gd name="connsiteY1" fmla="*/ 0 h 1866899"/>
              <a:gd name="connsiteX2" fmla="*/ 0 w 958646"/>
              <a:gd name="connsiteY2" fmla="*/ 1866899 h 1866899"/>
              <a:gd name="connsiteX3" fmla="*/ 0 w 958646"/>
              <a:gd name="connsiteY3" fmla="*/ 0 h 1866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8646" h="1866899">
                <a:moveTo>
                  <a:pt x="0" y="0"/>
                </a:moveTo>
                <a:lnTo>
                  <a:pt x="958646" y="0"/>
                </a:lnTo>
                <a:lnTo>
                  <a:pt x="0" y="1866899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D31D852-78A3-2242-8AB9-661468E32C3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-8469"/>
            <a:ext cx="6735777" cy="6866467"/>
          </a:xfrm>
          <a:custGeom>
            <a:avLst/>
            <a:gdLst>
              <a:gd name="connsiteX0" fmla="*/ 0 w 6735777"/>
              <a:gd name="connsiteY0" fmla="*/ 0 h 6858000"/>
              <a:gd name="connsiteX1" fmla="*/ 6735777 w 6735777"/>
              <a:gd name="connsiteY1" fmla="*/ 0 h 6858000"/>
              <a:gd name="connsiteX2" fmla="*/ 6735777 w 6735777"/>
              <a:gd name="connsiteY2" fmla="*/ 6858000 h 6858000"/>
              <a:gd name="connsiteX3" fmla="*/ 0 w 6735777"/>
              <a:gd name="connsiteY3" fmla="*/ 6858000 h 6858000"/>
              <a:gd name="connsiteX4" fmla="*/ 0 w 6735777"/>
              <a:gd name="connsiteY4" fmla="*/ 0 h 6858000"/>
              <a:gd name="connsiteX0" fmla="*/ 0 w 6735777"/>
              <a:gd name="connsiteY0" fmla="*/ 8467 h 6866467"/>
              <a:gd name="connsiteX1" fmla="*/ 1494910 w 6735777"/>
              <a:gd name="connsiteY1" fmla="*/ 0 h 6866467"/>
              <a:gd name="connsiteX2" fmla="*/ 6735777 w 6735777"/>
              <a:gd name="connsiteY2" fmla="*/ 6866467 h 6866467"/>
              <a:gd name="connsiteX3" fmla="*/ 0 w 6735777"/>
              <a:gd name="connsiteY3" fmla="*/ 6866467 h 6866467"/>
              <a:gd name="connsiteX4" fmla="*/ 0 w 6735777"/>
              <a:gd name="connsiteY4" fmla="*/ 8467 h 6866467"/>
              <a:gd name="connsiteX0" fmla="*/ 0 w 6735777"/>
              <a:gd name="connsiteY0" fmla="*/ 8467 h 6866467"/>
              <a:gd name="connsiteX1" fmla="*/ 1579577 w 6735777"/>
              <a:gd name="connsiteY1" fmla="*/ 0 h 6866467"/>
              <a:gd name="connsiteX2" fmla="*/ 6735777 w 6735777"/>
              <a:gd name="connsiteY2" fmla="*/ 6866467 h 6866467"/>
              <a:gd name="connsiteX3" fmla="*/ 0 w 6735777"/>
              <a:gd name="connsiteY3" fmla="*/ 6866467 h 6866467"/>
              <a:gd name="connsiteX4" fmla="*/ 0 w 6735777"/>
              <a:gd name="connsiteY4" fmla="*/ 8467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35777" h="6866467">
                <a:moveTo>
                  <a:pt x="0" y="8467"/>
                </a:moveTo>
                <a:lnTo>
                  <a:pt x="1579577" y="0"/>
                </a:lnTo>
                <a:lnTo>
                  <a:pt x="6735777" y="6866467"/>
                </a:lnTo>
                <a:lnTo>
                  <a:pt x="0" y="6866467"/>
                </a:lnTo>
                <a:lnTo>
                  <a:pt x="0" y="8467"/>
                </a:lnTo>
                <a:close/>
              </a:path>
            </a:pathLst>
          </a:custGeom>
          <a:solidFill>
            <a:schemeClr val="bg2"/>
          </a:solidFill>
        </p:spPr>
        <p:txBody>
          <a:bodyPr tIns="1097280" rIns="2560320" anchor="ctr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Tx/>
              <a:buFont typeface="System Font Regular"/>
              <a:buNone/>
              <a:tabLst/>
              <a:defRPr/>
            </a:lvl1pPr>
          </a:lstStyle>
          <a:p>
            <a:pPr marL="179388" marR="0" lvl="0" indent="-17938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Tx/>
              <a:buFont typeface="System Font Regular"/>
              <a:buChar char="&gt;"/>
              <a:tabLst/>
              <a:defRPr/>
            </a:pPr>
            <a:r>
              <a:rPr lang="en-US" dirty="0"/>
              <a:t>Click icon above to add picture or drag and drop an image onto this shape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2D0F634-F4C1-9E4F-81C3-C63ED7E0E308}"/>
              </a:ext>
            </a:extLst>
          </p:cNvPr>
          <p:cNvSpPr/>
          <p:nvPr userDrawn="1"/>
        </p:nvSpPr>
        <p:spPr>
          <a:xfrm>
            <a:off x="7522157" y="6446281"/>
            <a:ext cx="4441242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id-ID" sz="800" dirty="0">
                <a:latin typeface="Arial" panose="020B0604020202020204" pitchFamily="34" charset="0"/>
              </a:rPr>
              <a:t>Copyright </a:t>
            </a:r>
            <a:r>
              <a:rPr lang="en-US" sz="800" noProof="0" dirty="0">
                <a:latin typeface="Arial" panose="020B0604020202020204" pitchFamily="34" charset="0"/>
              </a:rPr>
              <a:t>Mavenir</a:t>
            </a:r>
            <a:r>
              <a:rPr lang="id-ID" sz="800" dirty="0">
                <a:latin typeface="Arial" panose="020B0604020202020204" pitchFamily="34" charset="0"/>
              </a:rPr>
              <a:t> 2022. Proprietary and Confidential.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69E5D2B5-F1D2-324F-8C4D-CFD18739C28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88394" y="6425642"/>
            <a:ext cx="1325880" cy="273272"/>
          </a:xfrm>
          <a:prstGeom prst="rect">
            <a:avLst/>
          </a:prstGeom>
        </p:spPr>
      </p:pic>
      <p:sp>
        <p:nvSpPr>
          <p:cNvPr id="20" name="Title Placeholder 2">
            <a:extLst>
              <a:ext uri="{FF2B5EF4-FFF2-40B4-BE49-F238E27FC236}">
                <a16:creationId xmlns:a16="http://schemas.microsoft.com/office/drawing/2014/main" id="{1663C7A7-AAA0-BA49-B290-FE7F356155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44182" y="713232"/>
            <a:ext cx="5541264" cy="1161288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Enter Title Here</a:t>
            </a:r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9CBDD56D-B478-46CC-92FA-48A58EA0991F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b" anchorCtr="0">
            <a:noAutofit/>
          </a:bodyPr>
          <a:lstStyle/>
          <a:p>
            <a:pPr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latin typeface="Arial" panose="020B0604020202020204" pitchFamily="34" charset="0"/>
              </a:rPr>
              <a:pPr>
                <a:lnSpc>
                  <a:spcPct val="100000"/>
                </a:lnSpc>
                <a:defRPr/>
              </a:pPr>
              <a:t>‹#›</a:t>
            </a:fld>
            <a:endParaRPr lang="id-ID" sz="800" dirty="0">
              <a:latin typeface="Arial" panose="020B0604020202020204" pitchFamily="34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94A2159-9517-43B7-BEC7-621BA842FDF1}"/>
              </a:ext>
            </a:extLst>
          </p:cNvPr>
          <p:cNvCxnSpPr>
            <a:cxnSpLocks/>
          </p:cNvCxnSpPr>
          <p:nvPr userDrawn="1"/>
        </p:nvCxnSpPr>
        <p:spPr>
          <a:xfrm>
            <a:off x="6149474" y="1933052"/>
            <a:ext cx="479117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328D757A-E1DF-4E76-91F5-9DD23EFC830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42024" y="2075866"/>
            <a:ext cx="5543422" cy="396875"/>
          </a:xfrm>
        </p:spPr>
        <p:txBody>
          <a:bodyPr lIns="9144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Example Subtitle</a:t>
            </a:r>
          </a:p>
        </p:txBody>
      </p:sp>
      <p:sp>
        <p:nvSpPr>
          <p:cNvPr id="12" name="Content Placeholder 19">
            <a:extLst>
              <a:ext uri="{FF2B5EF4-FFF2-40B4-BE49-F238E27FC236}">
                <a16:creationId xmlns:a16="http://schemas.microsoft.com/office/drawing/2014/main" id="{336A4B83-0265-4CE7-9FD8-5C4C2C864BE7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042024" y="2472741"/>
            <a:ext cx="5540144" cy="3143056"/>
          </a:xfrm>
        </p:spPr>
        <p:txBody>
          <a:bodyPr/>
          <a:lstStyle>
            <a:lvl1pPr marL="0" indent="-283464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defRPr sz="1400"/>
            </a:lvl1pPr>
            <a:lvl2pPr marL="740664" indent="-283464">
              <a:spcBef>
                <a:spcPts val="1200"/>
              </a:spcBef>
              <a:defRPr sz="1200"/>
            </a:lvl2pPr>
            <a:lvl3pPr marL="854075" indent="-223838">
              <a:spcBef>
                <a:spcPts val="600"/>
              </a:spcBef>
              <a:defRPr sz="1200"/>
            </a:lvl3pPr>
            <a:lvl4pPr marL="1027113" indent="-217488">
              <a:spcBef>
                <a:spcPts val="600"/>
              </a:spcBef>
              <a:defRPr sz="1200"/>
            </a:lvl4pPr>
            <a:lvl5pPr marL="1198563" indent="-219075">
              <a:spcBef>
                <a:spcPts val="600"/>
              </a:spcBef>
              <a:defRPr sz="1200"/>
            </a:lvl5pPr>
          </a:lstStyle>
          <a:p>
            <a:pPr lvl="0"/>
            <a:r>
              <a:rPr lang="en-US" noProof="0" dirty="0"/>
              <a:t>First Level Point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10913409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Image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erson holding a phone&#10;&#10;Description automatically generated with low confidence">
            <a:extLst>
              <a:ext uri="{FF2B5EF4-FFF2-40B4-BE49-F238E27FC236}">
                <a16:creationId xmlns:a16="http://schemas.microsoft.com/office/drawing/2014/main" id="{390FB2C7-07FB-CF45-9520-13034E36E52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9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21186" y="0"/>
            <a:ext cx="6770814" cy="6858000"/>
          </a:xfrm>
          <a:custGeom>
            <a:avLst/>
            <a:gdLst>
              <a:gd name="connsiteX0" fmla="*/ 0 w 6770814"/>
              <a:gd name="connsiteY0" fmla="*/ 0 h 6858000"/>
              <a:gd name="connsiteX1" fmla="*/ 6770814 w 6770814"/>
              <a:gd name="connsiteY1" fmla="*/ 0 h 6858000"/>
              <a:gd name="connsiteX2" fmla="*/ 6770814 w 6770814"/>
              <a:gd name="connsiteY2" fmla="*/ 6858000 h 6858000"/>
              <a:gd name="connsiteX3" fmla="*/ 3378039 w 6770814"/>
              <a:gd name="connsiteY3" fmla="*/ 6858000 h 6858000"/>
              <a:gd name="connsiteX4" fmla="*/ 0 w 6770814"/>
              <a:gd name="connsiteY4" fmla="*/ 160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70814" h="6858000">
                <a:moveTo>
                  <a:pt x="0" y="0"/>
                </a:moveTo>
                <a:lnTo>
                  <a:pt x="6770814" y="0"/>
                </a:lnTo>
                <a:lnTo>
                  <a:pt x="6770814" y="6858000"/>
                </a:lnTo>
                <a:lnTo>
                  <a:pt x="3378039" y="6858000"/>
                </a:lnTo>
                <a:lnTo>
                  <a:pt x="0" y="16005"/>
                </a:lnTo>
                <a:close/>
              </a:path>
            </a:pathLst>
          </a:custGeom>
          <a:solidFill>
            <a:schemeClr val="bg1"/>
          </a:solidFill>
        </p:spPr>
      </p:pic>
      <p:sp>
        <p:nvSpPr>
          <p:cNvPr id="7" name="Rectangle 1">
            <a:extLst>
              <a:ext uri="{FF2B5EF4-FFF2-40B4-BE49-F238E27FC236}">
                <a16:creationId xmlns:a16="http://schemas.microsoft.com/office/drawing/2014/main" id="{C47DE76E-4AB2-324C-9474-06F68960FC76}"/>
              </a:ext>
            </a:extLst>
          </p:cNvPr>
          <p:cNvSpPr/>
          <p:nvPr userDrawn="1"/>
        </p:nvSpPr>
        <p:spPr>
          <a:xfrm flipH="1">
            <a:off x="11233354" y="0"/>
            <a:ext cx="958646" cy="1897624"/>
          </a:xfrm>
          <a:custGeom>
            <a:avLst/>
            <a:gdLst>
              <a:gd name="connsiteX0" fmla="*/ 0 w 958646"/>
              <a:gd name="connsiteY0" fmla="*/ 0 h 1897624"/>
              <a:gd name="connsiteX1" fmla="*/ 958646 w 958646"/>
              <a:gd name="connsiteY1" fmla="*/ 0 h 1897624"/>
              <a:gd name="connsiteX2" fmla="*/ 958646 w 958646"/>
              <a:gd name="connsiteY2" fmla="*/ 1897624 h 1897624"/>
              <a:gd name="connsiteX3" fmla="*/ 0 w 958646"/>
              <a:gd name="connsiteY3" fmla="*/ 1897624 h 1897624"/>
              <a:gd name="connsiteX4" fmla="*/ 0 w 958646"/>
              <a:gd name="connsiteY4" fmla="*/ 0 h 1897624"/>
              <a:gd name="connsiteX0" fmla="*/ 0 w 958646"/>
              <a:gd name="connsiteY0" fmla="*/ 0 h 1897624"/>
              <a:gd name="connsiteX1" fmla="*/ 958646 w 958646"/>
              <a:gd name="connsiteY1" fmla="*/ 0 h 1897624"/>
              <a:gd name="connsiteX2" fmla="*/ 0 w 958646"/>
              <a:gd name="connsiteY2" fmla="*/ 1897624 h 1897624"/>
              <a:gd name="connsiteX3" fmla="*/ 0 w 958646"/>
              <a:gd name="connsiteY3" fmla="*/ 0 h 1897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8646" h="1897624">
                <a:moveTo>
                  <a:pt x="0" y="0"/>
                </a:moveTo>
                <a:lnTo>
                  <a:pt x="958646" y="0"/>
                </a:lnTo>
                <a:lnTo>
                  <a:pt x="0" y="1897624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CCB34059-17C8-B44D-8C3C-600B521D5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784" y="201634"/>
            <a:ext cx="4860354" cy="1188720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Enter Title Here</a:t>
            </a:r>
          </a:p>
        </p:txBody>
      </p:sp>
      <p:sp>
        <p:nvSpPr>
          <p:cNvPr id="10" name="Slide Number">
            <a:extLst>
              <a:ext uri="{FF2B5EF4-FFF2-40B4-BE49-F238E27FC236}">
                <a16:creationId xmlns:a16="http://schemas.microsoft.com/office/drawing/2014/main" id="{0DBC52B2-E2E0-4A0F-ADA2-DBC801584447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/>
          <a:p>
            <a:pPr algn="ctr"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solidFill>
                  <a:schemeClr val="bg1"/>
                </a:solidFill>
                <a:latin typeface="Arial" panose="020B0604020202020204" pitchFamily="34" charset="0"/>
              </a:rPr>
              <a:pPr algn="ctr">
                <a:lnSpc>
                  <a:spcPct val="100000"/>
                </a:lnSpc>
                <a:defRPr/>
              </a:pPr>
              <a:t>‹#›</a:t>
            </a:fld>
            <a:endParaRPr lang="id-ID" sz="8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D467B4C-38DF-4667-A894-04E2664ACA5F}"/>
              </a:ext>
            </a:extLst>
          </p:cNvPr>
          <p:cNvCxnSpPr>
            <a:cxnSpLocks/>
          </p:cNvCxnSpPr>
          <p:nvPr userDrawn="1"/>
        </p:nvCxnSpPr>
        <p:spPr>
          <a:xfrm>
            <a:off x="667512" y="1501816"/>
            <a:ext cx="479117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opyright">
            <a:extLst>
              <a:ext uri="{FF2B5EF4-FFF2-40B4-BE49-F238E27FC236}">
                <a16:creationId xmlns:a16="http://schemas.microsoft.com/office/drawing/2014/main" id="{9D0FB35B-4313-47AF-B78E-8D6317A5072D}"/>
              </a:ext>
            </a:extLst>
          </p:cNvPr>
          <p:cNvSpPr/>
          <p:nvPr userDrawn="1"/>
        </p:nvSpPr>
        <p:spPr>
          <a:xfrm>
            <a:off x="3875379" y="6437655"/>
            <a:ext cx="4441242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id-ID" sz="800" dirty="0">
                <a:latin typeface="Arial" panose="020B0604020202020204" pitchFamily="34" charset="0"/>
              </a:rPr>
              <a:t>Copyright </a:t>
            </a:r>
            <a:r>
              <a:rPr lang="en-US" sz="800" noProof="0" dirty="0">
                <a:latin typeface="Arial" panose="020B0604020202020204" pitchFamily="34" charset="0"/>
              </a:rPr>
              <a:t>Mavenir</a:t>
            </a:r>
            <a:r>
              <a:rPr lang="id-ID" sz="800" dirty="0">
                <a:latin typeface="Arial" panose="020B0604020202020204" pitchFamily="34" charset="0"/>
              </a:rPr>
              <a:t> 2022. Proprietary and Confidential.</a:t>
            </a:r>
          </a:p>
        </p:txBody>
      </p:sp>
    </p:spTree>
    <p:extLst>
      <p:ext uri="{BB962C8B-B14F-4D97-AF65-F5344CB8AC3E}">
        <p14:creationId xmlns:p14="http://schemas.microsoft.com/office/powerpoint/2010/main" val="2733618594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Image_5_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BE0CD5E2-FECF-2D4C-983B-B1997748999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418138" y="0"/>
            <a:ext cx="6770814" cy="6858000"/>
          </a:xfrm>
          <a:custGeom>
            <a:avLst/>
            <a:gdLst>
              <a:gd name="connsiteX0" fmla="*/ 0 w 6770814"/>
              <a:gd name="connsiteY0" fmla="*/ 0 h 6858000"/>
              <a:gd name="connsiteX1" fmla="*/ 5815216 w 6770814"/>
              <a:gd name="connsiteY1" fmla="*/ 0 h 6858000"/>
              <a:gd name="connsiteX2" fmla="*/ 6770814 w 6770814"/>
              <a:gd name="connsiteY2" fmla="*/ 1891591 h 6858000"/>
              <a:gd name="connsiteX3" fmla="*/ 6770814 w 6770814"/>
              <a:gd name="connsiteY3" fmla="*/ 6858000 h 6858000"/>
              <a:gd name="connsiteX4" fmla="*/ 3385407 w 6770814"/>
              <a:gd name="connsiteY4" fmla="*/ 6858000 h 6858000"/>
              <a:gd name="connsiteX5" fmla="*/ 0 w 6770814"/>
              <a:gd name="connsiteY5" fmla="*/ 2311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70814" h="6858000">
                <a:moveTo>
                  <a:pt x="0" y="0"/>
                </a:moveTo>
                <a:lnTo>
                  <a:pt x="5815216" y="0"/>
                </a:lnTo>
                <a:lnTo>
                  <a:pt x="6770814" y="1891591"/>
                </a:lnTo>
                <a:lnTo>
                  <a:pt x="6770814" y="6858000"/>
                </a:lnTo>
                <a:lnTo>
                  <a:pt x="3385407" y="6858000"/>
                </a:lnTo>
                <a:lnTo>
                  <a:pt x="0" y="23117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wrap="square" lIns="2651760" tIns="1097280" anchor="ctr" anchorCtr="0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Tx/>
              <a:buFont typeface="System Font Regular"/>
              <a:buNone/>
              <a:tabLst/>
              <a:defRPr/>
            </a:lvl1pPr>
          </a:lstStyle>
          <a:p>
            <a:pPr marL="179388" marR="0" lvl="0" indent="-17938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Tx/>
              <a:buFont typeface="System Font Regular"/>
              <a:buChar char="&gt;"/>
              <a:tabLst/>
              <a:defRPr/>
            </a:pPr>
            <a:r>
              <a:rPr lang="en-US" dirty="0"/>
              <a:t>Click icon above to add picture or drag and drop image onto this shape</a:t>
            </a:r>
          </a:p>
        </p:txBody>
      </p:sp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CCB34059-17C8-B44D-8C3C-600B521D5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784" y="201634"/>
            <a:ext cx="4860354" cy="1188720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Enter Title Here</a:t>
            </a:r>
          </a:p>
        </p:txBody>
      </p:sp>
      <p:sp>
        <p:nvSpPr>
          <p:cNvPr id="10" name="Slide Number">
            <a:extLst>
              <a:ext uri="{FF2B5EF4-FFF2-40B4-BE49-F238E27FC236}">
                <a16:creationId xmlns:a16="http://schemas.microsoft.com/office/drawing/2014/main" id="{2B80A78B-C86A-4A43-B70F-3C8AF08B6820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/>
          <a:p>
            <a:pPr algn="ctr"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solidFill>
                  <a:schemeClr val="bg1"/>
                </a:solidFill>
                <a:latin typeface="Arial" panose="020B0604020202020204" pitchFamily="34" charset="0"/>
              </a:rPr>
              <a:pPr algn="ctr">
                <a:lnSpc>
                  <a:spcPct val="100000"/>
                </a:lnSpc>
                <a:defRPr/>
              </a:pPr>
              <a:t>‹#›</a:t>
            </a:fld>
            <a:endParaRPr lang="id-ID" sz="8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DD6CB19B-3D9D-8342-9291-93F37CF6D953}"/>
              </a:ext>
            </a:extLst>
          </p:cNvPr>
          <p:cNvSpPr/>
          <p:nvPr userDrawn="1"/>
        </p:nvSpPr>
        <p:spPr>
          <a:xfrm flipH="1">
            <a:off x="11233354" y="0"/>
            <a:ext cx="958646" cy="1897624"/>
          </a:xfrm>
          <a:custGeom>
            <a:avLst/>
            <a:gdLst>
              <a:gd name="connsiteX0" fmla="*/ 0 w 958646"/>
              <a:gd name="connsiteY0" fmla="*/ 0 h 1897624"/>
              <a:gd name="connsiteX1" fmla="*/ 958646 w 958646"/>
              <a:gd name="connsiteY1" fmla="*/ 0 h 1897624"/>
              <a:gd name="connsiteX2" fmla="*/ 958646 w 958646"/>
              <a:gd name="connsiteY2" fmla="*/ 1897624 h 1897624"/>
              <a:gd name="connsiteX3" fmla="*/ 0 w 958646"/>
              <a:gd name="connsiteY3" fmla="*/ 1897624 h 1897624"/>
              <a:gd name="connsiteX4" fmla="*/ 0 w 958646"/>
              <a:gd name="connsiteY4" fmla="*/ 0 h 1897624"/>
              <a:gd name="connsiteX0" fmla="*/ 0 w 958646"/>
              <a:gd name="connsiteY0" fmla="*/ 0 h 1897624"/>
              <a:gd name="connsiteX1" fmla="*/ 958646 w 958646"/>
              <a:gd name="connsiteY1" fmla="*/ 0 h 1897624"/>
              <a:gd name="connsiteX2" fmla="*/ 0 w 958646"/>
              <a:gd name="connsiteY2" fmla="*/ 1897624 h 1897624"/>
              <a:gd name="connsiteX3" fmla="*/ 0 w 958646"/>
              <a:gd name="connsiteY3" fmla="*/ 0 h 1897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8646" h="1897624">
                <a:moveTo>
                  <a:pt x="0" y="0"/>
                </a:moveTo>
                <a:lnTo>
                  <a:pt x="958646" y="0"/>
                </a:lnTo>
                <a:lnTo>
                  <a:pt x="0" y="1897624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Copyright">
            <a:extLst>
              <a:ext uri="{FF2B5EF4-FFF2-40B4-BE49-F238E27FC236}">
                <a16:creationId xmlns:a16="http://schemas.microsoft.com/office/drawing/2014/main" id="{A9DF5677-CD82-43BB-AF8D-9448F238F58A}"/>
              </a:ext>
            </a:extLst>
          </p:cNvPr>
          <p:cNvSpPr/>
          <p:nvPr userDrawn="1"/>
        </p:nvSpPr>
        <p:spPr>
          <a:xfrm>
            <a:off x="3875379" y="6437655"/>
            <a:ext cx="4441242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id-ID" sz="800" dirty="0">
                <a:latin typeface="Arial" panose="020B0604020202020204" pitchFamily="34" charset="0"/>
              </a:rPr>
              <a:t>Copyright </a:t>
            </a:r>
            <a:r>
              <a:rPr lang="en-US" sz="800" noProof="0" dirty="0">
                <a:latin typeface="Arial" panose="020B0604020202020204" pitchFamily="34" charset="0"/>
              </a:rPr>
              <a:t>Mavenir</a:t>
            </a:r>
            <a:r>
              <a:rPr lang="id-ID" sz="800" dirty="0">
                <a:latin typeface="Arial" panose="020B0604020202020204" pitchFamily="34" charset="0"/>
              </a:rPr>
              <a:t> 2022. Proprietary and Confidential.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0C03BD2-8D43-4E0B-831D-071F0A74F4BC}"/>
              </a:ext>
            </a:extLst>
          </p:cNvPr>
          <p:cNvCxnSpPr>
            <a:cxnSpLocks/>
          </p:cNvCxnSpPr>
          <p:nvPr userDrawn="1"/>
        </p:nvCxnSpPr>
        <p:spPr>
          <a:xfrm>
            <a:off x="667512" y="1501816"/>
            <a:ext cx="479117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9481153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Image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911;p46">
            <a:extLst>
              <a:ext uri="{FF2B5EF4-FFF2-40B4-BE49-F238E27FC236}">
                <a16:creationId xmlns:a16="http://schemas.microsoft.com/office/drawing/2014/main" id="{7663401D-E704-644B-A75C-7E6994498B31}"/>
              </a:ext>
            </a:extLst>
          </p:cNvPr>
          <p:cNvSpPr/>
          <p:nvPr userDrawn="1"/>
        </p:nvSpPr>
        <p:spPr>
          <a:xfrm rot="5400000" flipH="1">
            <a:off x="4176038" y="4181249"/>
            <a:ext cx="1797842" cy="3560652"/>
          </a:xfrm>
          <a:custGeom>
            <a:avLst/>
            <a:gdLst/>
            <a:ahLst/>
            <a:cxnLst/>
            <a:rect l="l" t="t" r="r" b="b"/>
            <a:pathLst>
              <a:path w="1696902" h="3422696" extrusionOk="0">
                <a:moveTo>
                  <a:pt x="0" y="0"/>
                </a:moveTo>
                <a:lnTo>
                  <a:pt x="1696902" y="1696902"/>
                </a:lnTo>
                <a:lnTo>
                  <a:pt x="1696902" y="1725794"/>
                </a:lnTo>
                <a:lnTo>
                  <a:pt x="0" y="342269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F833861-F0A4-3047-B73F-BA3B20CBA7C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6810983" cy="6858000"/>
          </a:xfrm>
          <a:prstGeom prst="homePlate">
            <a:avLst/>
          </a:prstGeom>
          <a:solidFill>
            <a:schemeClr val="bg2"/>
          </a:solidFill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48EB285-57D6-2D48-A429-DBC9601D2B9F}"/>
              </a:ext>
            </a:extLst>
          </p:cNvPr>
          <p:cNvSpPr/>
          <p:nvPr userDrawn="1"/>
        </p:nvSpPr>
        <p:spPr>
          <a:xfrm>
            <a:off x="6694779" y="6446281"/>
            <a:ext cx="4441242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id-ID" sz="800" dirty="0">
                <a:latin typeface="Arial" panose="020B0604020202020204" pitchFamily="34" charset="0"/>
              </a:rPr>
              <a:t>Copyright </a:t>
            </a:r>
            <a:r>
              <a:rPr lang="en-US" sz="800" noProof="0" dirty="0">
                <a:latin typeface="Arial" panose="020B0604020202020204" pitchFamily="34" charset="0"/>
              </a:rPr>
              <a:t>Mavenir</a:t>
            </a:r>
            <a:r>
              <a:rPr lang="id-ID" sz="800" dirty="0">
                <a:latin typeface="Arial" panose="020B0604020202020204" pitchFamily="34" charset="0"/>
              </a:rPr>
              <a:t> 2022. Proprietary and Confidential.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D994A9DC-2E08-7B4D-8A05-C4CE0B5334B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70120" y="6425642"/>
            <a:ext cx="1325880" cy="273272"/>
          </a:xfrm>
          <a:prstGeom prst="rect">
            <a:avLst/>
          </a:prstGeom>
        </p:spPr>
      </p:pic>
      <p:sp>
        <p:nvSpPr>
          <p:cNvPr id="15" name="Title Placeholder 2">
            <a:extLst>
              <a:ext uri="{FF2B5EF4-FFF2-40B4-BE49-F238E27FC236}">
                <a16:creationId xmlns:a16="http://schemas.microsoft.com/office/drawing/2014/main" id="{BA7F62AA-0EDC-124F-BBE2-973E3539306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23176" y="843280"/>
            <a:ext cx="4835144" cy="1083010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49D74553-69D4-4CD4-B76D-67FC88BF004F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b" anchorCtr="0">
            <a:noAutofit/>
          </a:bodyPr>
          <a:lstStyle/>
          <a:p>
            <a:pPr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latin typeface="Arial" panose="020B0604020202020204" pitchFamily="34" charset="0"/>
              </a:rPr>
              <a:pPr>
                <a:lnSpc>
                  <a:spcPct val="100000"/>
                </a:lnSpc>
                <a:defRPr/>
              </a:pPr>
              <a:t>‹#›</a:t>
            </a:fld>
            <a:endParaRPr lang="id-ID" sz="800" dirty="0">
              <a:latin typeface="Arial" panose="020B0604020202020204" pitchFamily="34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F6914FD-0E8E-47B0-8A90-7685DA561237}"/>
              </a:ext>
            </a:extLst>
          </p:cNvPr>
          <p:cNvCxnSpPr>
            <a:cxnSpLocks/>
          </p:cNvCxnSpPr>
          <p:nvPr userDrawn="1"/>
        </p:nvCxnSpPr>
        <p:spPr>
          <a:xfrm>
            <a:off x="7159751" y="2008688"/>
            <a:ext cx="621792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49F005E6-FEB4-45E1-8477-D58D7CD8CF0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23815" y="2075866"/>
            <a:ext cx="4838005" cy="396875"/>
          </a:xfrm>
        </p:spPr>
        <p:txBody>
          <a:bodyPr lIns="9144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Example Subtitle</a:t>
            </a:r>
          </a:p>
        </p:txBody>
      </p:sp>
      <p:sp>
        <p:nvSpPr>
          <p:cNvPr id="14" name="Content Placeholder 19">
            <a:extLst>
              <a:ext uri="{FF2B5EF4-FFF2-40B4-BE49-F238E27FC236}">
                <a16:creationId xmlns:a16="http://schemas.microsoft.com/office/drawing/2014/main" id="{38AA3DBC-D033-4F44-B6FB-2AE7411E3A03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123176" y="2472741"/>
            <a:ext cx="4835144" cy="3143056"/>
          </a:xfrm>
        </p:spPr>
        <p:txBody>
          <a:bodyPr/>
          <a:lstStyle>
            <a:lvl1pPr marL="0" indent="-283464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defRPr sz="1400"/>
            </a:lvl1pPr>
            <a:lvl2pPr marL="740664" indent="-283464">
              <a:spcBef>
                <a:spcPts val="1200"/>
              </a:spcBef>
              <a:defRPr sz="1200"/>
            </a:lvl2pPr>
            <a:lvl3pPr marL="854075" indent="-223838">
              <a:spcBef>
                <a:spcPts val="600"/>
              </a:spcBef>
              <a:defRPr sz="1200"/>
            </a:lvl3pPr>
            <a:lvl4pPr marL="1027113" indent="-217488">
              <a:spcBef>
                <a:spcPts val="600"/>
              </a:spcBef>
              <a:defRPr sz="1200"/>
            </a:lvl4pPr>
            <a:lvl5pPr marL="1198563" indent="-219075">
              <a:spcBef>
                <a:spcPts val="600"/>
              </a:spcBef>
              <a:defRPr sz="1200"/>
            </a:lvl5pPr>
          </a:lstStyle>
          <a:p>
            <a:pPr lvl="0"/>
            <a:r>
              <a:rPr lang="en-US" noProof="0" dirty="0"/>
              <a:t>First Level Point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012075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Image_6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911;p46">
            <a:extLst>
              <a:ext uri="{FF2B5EF4-FFF2-40B4-BE49-F238E27FC236}">
                <a16:creationId xmlns:a16="http://schemas.microsoft.com/office/drawing/2014/main" id="{7663401D-E704-644B-A75C-7E6994498B31}"/>
              </a:ext>
            </a:extLst>
          </p:cNvPr>
          <p:cNvSpPr/>
          <p:nvPr userDrawn="1"/>
        </p:nvSpPr>
        <p:spPr>
          <a:xfrm rot="5400000" flipH="1">
            <a:off x="4176038" y="4181249"/>
            <a:ext cx="1797842" cy="3560652"/>
          </a:xfrm>
          <a:custGeom>
            <a:avLst/>
            <a:gdLst/>
            <a:ahLst/>
            <a:cxnLst/>
            <a:rect l="l" t="t" r="r" b="b"/>
            <a:pathLst>
              <a:path w="1696902" h="3422696" extrusionOk="0">
                <a:moveTo>
                  <a:pt x="0" y="0"/>
                </a:moveTo>
                <a:lnTo>
                  <a:pt x="1696902" y="1696902"/>
                </a:lnTo>
                <a:lnTo>
                  <a:pt x="1696902" y="1725794"/>
                </a:lnTo>
                <a:lnTo>
                  <a:pt x="0" y="342269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48EB285-57D6-2D48-A429-DBC9601D2B9F}"/>
              </a:ext>
            </a:extLst>
          </p:cNvPr>
          <p:cNvSpPr/>
          <p:nvPr userDrawn="1"/>
        </p:nvSpPr>
        <p:spPr>
          <a:xfrm>
            <a:off x="6694779" y="6446281"/>
            <a:ext cx="4441242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id-ID" sz="800" dirty="0">
                <a:latin typeface="Arial" panose="020B0604020202020204" pitchFamily="34" charset="0"/>
              </a:rPr>
              <a:t>Copyright </a:t>
            </a:r>
            <a:r>
              <a:rPr lang="en-US" sz="800" noProof="0" dirty="0">
                <a:latin typeface="Arial" panose="020B0604020202020204" pitchFamily="34" charset="0"/>
              </a:rPr>
              <a:t>Mavenir</a:t>
            </a:r>
            <a:r>
              <a:rPr lang="id-ID" sz="800" dirty="0">
                <a:latin typeface="Arial" panose="020B0604020202020204" pitchFamily="34" charset="0"/>
              </a:rPr>
              <a:t> 2022. Proprietary and Confidential.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D994A9DC-2E08-7B4D-8A05-C4CE0B5334B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70120" y="6425642"/>
            <a:ext cx="1325880" cy="273272"/>
          </a:xfrm>
          <a:prstGeom prst="rect">
            <a:avLst/>
          </a:prstGeom>
        </p:spPr>
      </p:pic>
      <p:sp>
        <p:nvSpPr>
          <p:cNvPr id="15" name="Title Placeholder 2">
            <a:extLst>
              <a:ext uri="{FF2B5EF4-FFF2-40B4-BE49-F238E27FC236}">
                <a16:creationId xmlns:a16="http://schemas.microsoft.com/office/drawing/2014/main" id="{BA7F62AA-0EDC-124F-BBE2-973E3539306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23176" y="833120"/>
            <a:ext cx="4835144" cy="1093170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8" name="Picture Placeholder 6" descr="A picture containing text&#10;&#10;Description automatically generated">
            <a:extLst>
              <a:ext uri="{FF2B5EF4-FFF2-40B4-BE49-F238E27FC236}">
                <a16:creationId xmlns:a16="http://schemas.microsoft.com/office/drawing/2014/main" id="{3A949E19-2EF6-3440-98F2-C0F96121326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email">
            <a:alphaModFix amt="9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6810983" cy="6858000"/>
          </a:xfrm>
          <a:prstGeom prst="homePlate">
            <a:avLst/>
          </a:prstGeom>
          <a:solidFill>
            <a:schemeClr val="bg2"/>
          </a:solidFill>
        </p:spPr>
      </p:pic>
      <p:sp>
        <p:nvSpPr>
          <p:cNvPr id="12" name="Slide Number">
            <a:extLst>
              <a:ext uri="{FF2B5EF4-FFF2-40B4-BE49-F238E27FC236}">
                <a16:creationId xmlns:a16="http://schemas.microsoft.com/office/drawing/2014/main" id="{37693D5B-AF25-45B3-9216-C28558A68042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b" anchorCtr="0">
            <a:noAutofit/>
          </a:bodyPr>
          <a:lstStyle/>
          <a:p>
            <a:pPr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latin typeface="Arial" panose="020B0604020202020204" pitchFamily="34" charset="0"/>
              </a:rPr>
              <a:pPr>
                <a:lnSpc>
                  <a:spcPct val="100000"/>
                </a:lnSpc>
                <a:defRPr/>
              </a:pPr>
              <a:t>‹#›</a:t>
            </a:fld>
            <a:endParaRPr lang="id-ID" sz="800" dirty="0">
              <a:latin typeface="Arial" panose="020B0604020202020204" pitchFamily="34" charset="0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1AA3F5D-83C5-4E09-A164-344C05D1B361}"/>
              </a:ext>
            </a:extLst>
          </p:cNvPr>
          <p:cNvCxnSpPr>
            <a:cxnSpLocks/>
          </p:cNvCxnSpPr>
          <p:nvPr userDrawn="1"/>
        </p:nvCxnSpPr>
        <p:spPr>
          <a:xfrm>
            <a:off x="7159751" y="2008688"/>
            <a:ext cx="621792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E1802DEF-DE2B-42AE-AE85-459D5AF7C35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23815" y="2075866"/>
            <a:ext cx="4838005" cy="396875"/>
          </a:xfrm>
        </p:spPr>
        <p:txBody>
          <a:bodyPr lIns="9144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Example Subtitle</a:t>
            </a:r>
          </a:p>
        </p:txBody>
      </p:sp>
      <p:sp>
        <p:nvSpPr>
          <p:cNvPr id="16" name="Content Placeholder 19">
            <a:extLst>
              <a:ext uri="{FF2B5EF4-FFF2-40B4-BE49-F238E27FC236}">
                <a16:creationId xmlns:a16="http://schemas.microsoft.com/office/drawing/2014/main" id="{B4E67EAC-C28E-49EA-A07F-117515DCCD1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123176" y="2472741"/>
            <a:ext cx="4835144" cy="3143056"/>
          </a:xfrm>
        </p:spPr>
        <p:txBody>
          <a:bodyPr/>
          <a:lstStyle>
            <a:lvl1pPr marL="0" indent="-283464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defRPr sz="1400"/>
            </a:lvl1pPr>
            <a:lvl2pPr marL="740664" indent="-283464">
              <a:spcBef>
                <a:spcPts val="1200"/>
              </a:spcBef>
              <a:defRPr sz="1200"/>
            </a:lvl2pPr>
            <a:lvl3pPr marL="854075" indent="-223838">
              <a:spcBef>
                <a:spcPts val="600"/>
              </a:spcBef>
              <a:defRPr sz="1200"/>
            </a:lvl3pPr>
            <a:lvl4pPr marL="1027113" indent="-217488">
              <a:spcBef>
                <a:spcPts val="600"/>
              </a:spcBef>
              <a:defRPr sz="1200"/>
            </a:lvl4pPr>
            <a:lvl5pPr marL="1198563" indent="-219075">
              <a:spcBef>
                <a:spcPts val="600"/>
              </a:spcBef>
              <a:defRPr sz="1200"/>
            </a:lvl5pPr>
          </a:lstStyle>
          <a:p>
            <a:pPr lvl="0"/>
            <a:r>
              <a:rPr lang="en-US" noProof="0" dirty="0"/>
              <a:t>First Level Point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239391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Image_6_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911;p46">
            <a:extLst>
              <a:ext uri="{FF2B5EF4-FFF2-40B4-BE49-F238E27FC236}">
                <a16:creationId xmlns:a16="http://schemas.microsoft.com/office/drawing/2014/main" id="{7FF6DDD5-6230-184C-AE0E-D154E2A26C2F}"/>
              </a:ext>
            </a:extLst>
          </p:cNvPr>
          <p:cNvSpPr/>
          <p:nvPr userDrawn="1"/>
        </p:nvSpPr>
        <p:spPr>
          <a:xfrm rot="5400000" flipH="1">
            <a:off x="4176038" y="4181249"/>
            <a:ext cx="1797842" cy="3560652"/>
          </a:xfrm>
          <a:custGeom>
            <a:avLst/>
            <a:gdLst/>
            <a:ahLst/>
            <a:cxnLst/>
            <a:rect l="l" t="t" r="r" b="b"/>
            <a:pathLst>
              <a:path w="1696902" h="3422696" extrusionOk="0">
                <a:moveTo>
                  <a:pt x="0" y="0"/>
                </a:moveTo>
                <a:lnTo>
                  <a:pt x="1696902" y="1696902"/>
                </a:lnTo>
                <a:lnTo>
                  <a:pt x="1696902" y="1725794"/>
                </a:lnTo>
                <a:lnTo>
                  <a:pt x="0" y="342269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48EB285-57D6-2D48-A429-DBC9601D2B9F}"/>
              </a:ext>
            </a:extLst>
          </p:cNvPr>
          <p:cNvSpPr/>
          <p:nvPr userDrawn="1"/>
        </p:nvSpPr>
        <p:spPr>
          <a:xfrm>
            <a:off x="6694779" y="6446281"/>
            <a:ext cx="4441242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id-ID" sz="800" dirty="0">
                <a:latin typeface="Arial" panose="020B0604020202020204" pitchFamily="34" charset="0"/>
              </a:rPr>
              <a:t>Copyright </a:t>
            </a:r>
            <a:r>
              <a:rPr lang="en-US" sz="800" noProof="0" dirty="0">
                <a:latin typeface="Arial" panose="020B0604020202020204" pitchFamily="34" charset="0"/>
              </a:rPr>
              <a:t>Mavenir</a:t>
            </a:r>
            <a:r>
              <a:rPr lang="id-ID" sz="800" dirty="0">
                <a:latin typeface="Arial" panose="020B0604020202020204" pitchFamily="34" charset="0"/>
              </a:rPr>
              <a:t> 2022. Proprietary and Confidential.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D994A9DC-2E08-7B4D-8A05-C4CE0B5334B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70120" y="6425642"/>
            <a:ext cx="1325880" cy="273272"/>
          </a:xfrm>
          <a:prstGeom prst="rect">
            <a:avLst/>
          </a:prstGeom>
        </p:spPr>
      </p:pic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4854151E-2D5B-554B-81AB-6CF843B5033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-1"/>
            <a:ext cx="6810983" cy="6858000"/>
          </a:xfrm>
          <a:prstGeom prst="homePlate">
            <a:avLst/>
          </a:prstGeom>
          <a:solidFill>
            <a:schemeClr val="bg2"/>
          </a:solidFill>
          <a:ln>
            <a:noFill/>
          </a:ln>
        </p:spPr>
        <p:txBody>
          <a:bodyPr wrap="square" tIns="1005840" anchor="ctr" anchorCtr="0">
            <a:noAutofit/>
          </a:bodyPr>
          <a:lstStyle>
            <a:lvl1pPr>
              <a:defRPr/>
            </a:lvl1pPr>
          </a:lstStyle>
          <a:p>
            <a:r>
              <a:rPr lang="en-US" dirty="0"/>
              <a:t>Click icon above to add picture or drag and drop image onto this shape</a:t>
            </a:r>
          </a:p>
        </p:txBody>
      </p:sp>
      <p:sp>
        <p:nvSpPr>
          <p:cNvPr id="15" name="Title Placeholder 2">
            <a:extLst>
              <a:ext uri="{FF2B5EF4-FFF2-40B4-BE49-F238E27FC236}">
                <a16:creationId xmlns:a16="http://schemas.microsoft.com/office/drawing/2014/main" id="{BA7F62AA-0EDC-124F-BBE2-973E3539306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23176" y="843280"/>
            <a:ext cx="4835144" cy="1083010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Slide Number">
            <a:extLst>
              <a:ext uri="{FF2B5EF4-FFF2-40B4-BE49-F238E27FC236}">
                <a16:creationId xmlns:a16="http://schemas.microsoft.com/office/drawing/2014/main" id="{4869220A-5EC2-44A2-91B9-4D0B7F3B784C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b" anchorCtr="0">
            <a:noAutofit/>
          </a:bodyPr>
          <a:lstStyle/>
          <a:p>
            <a:pPr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latin typeface="Arial" panose="020B0604020202020204" pitchFamily="34" charset="0"/>
              </a:rPr>
              <a:pPr>
                <a:lnSpc>
                  <a:spcPct val="100000"/>
                </a:lnSpc>
                <a:defRPr/>
              </a:pPr>
              <a:t>‹#›</a:t>
            </a:fld>
            <a:endParaRPr lang="id-ID" sz="800" dirty="0">
              <a:latin typeface="Arial" panose="020B0604020202020204" pitchFamily="34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A0E9DDF-F25D-4665-B47C-480A46DE88AE}"/>
              </a:ext>
            </a:extLst>
          </p:cNvPr>
          <p:cNvCxnSpPr>
            <a:cxnSpLocks/>
          </p:cNvCxnSpPr>
          <p:nvPr userDrawn="1"/>
        </p:nvCxnSpPr>
        <p:spPr>
          <a:xfrm>
            <a:off x="7159751" y="2008688"/>
            <a:ext cx="621792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39DFC01B-7F5B-49C6-A128-13B5C20150F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23815" y="2075866"/>
            <a:ext cx="4838005" cy="396875"/>
          </a:xfrm>
        </p:spPr>
        <p:txBody>
          <a:bodyPr lIns="9144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Example Subtitle</a:t>
            </a:r>
          </a:p>
        </p:txBody>
      </p:sp>
      <p:sp>
        <p:nvSpPr>
          <p:cNvPr id="17" name="Content Placeholder 19">
            <a:extLst>
              <a:ext uri="{FF2B5EF4-FFF2-40B4-BE49-F238E27FC236}">
                <a16:creationId xmlns:a16="http://schemas.microsoft.com/office/drawing/2014/main" id="{3E1389B2-D15F-4A76-91A2-C61BD6FE1796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123176" y="2472741"/>
            <a:ext cx="4835144" cy="3143056"/>
          </a:xfrm>
        </p:spPr>
        <p:txBody>
          <a:bodyPr/>
          <a:lstStyle>
            <a:lvl1pPr marL="0" indent="-283464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defRPr sz="1400"/>
            </a:lvl1pPr>
            <a:lvl2pPr marL="740664" indent="-283464">
              <a:spcBef>
                <a:spcPts val="1200"/>
              </a:spcBef>
              <a:defRPr sz="1200"/>
            </a:lvl2pPr>
            <a:lvl3pPr marL="854075" indent="-223838">
              <a:spcBef>
                <a:spcPts val="600"/>
              </a:spcBef>
              <a:defRPr sz="1200"/>
            </a:lvl3pPr>
            <a:lvl4pPr marL="1027113" indent="-217488">
              <a:spcBef>
                <a:spcPts val="600"/>
              </a:spcBef>
              <a:defRPr sz="1200"/>
            </a:lvl4pPr>
            <a:lvl5pPr marL="1198563" indent="-219075">
              <a:spcBef>
                <a:spcPts val="600"/>
              </a:spcBef>
              <a:defRPr sz="1200"/>
            </a:lvl5pPr>
          </a:lstStyle>
          <a:p>
            <a:pPr lvl="0"/>
            <a:r>
              <a:rPr lang="en-US" noProof="0" dirty="0"/>
              <a:t>First Level Point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516922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Image_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92;p23">
            <a:extLst>
              <a:ext uri="{FF2B5EF4-FFF2-40B4-BE49-F238E27FC236}">
                <a16:creationId xmlns:a16="http://schemas.microsoft.com/office/drawing/2014/main" id="{4AD01AC6-51FE-F74E-A413-28977B050EB6}"/>
              </a:ext>
            </a:extLst>
          </p:cNvPr>
          <p:cNvSpPr/>
          <p:nvPr userDrawn="1"/>
        </p:nvSpPr>
        <p:spPr>
          <a:xfrm>
            <a:off x="0" y="0"/>
            <a:ext cx="5943022" cy="6858000"/>
          </a:xfrm>
          <a:custGeom>
            <a:avLst/>
            <a:gdLst/>
            <a:ahLst/>
            <a:cxnLst/>
            <a:rect l="l" t="t" r="r" b="b"/>
            <a:pathLst>
              <a:path w="5943022" h="6858000" extrusionOk="0">
                <a:moveTo>
                  <a:pt x="0" y="0"/>
                </a:moveTo>
                <a:lnTo>
                  <a:pt x="3411726" y="0"/>
                </a:lnTo>
                <a:lnTo>
                  <a:pt x="594302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7" name="Picture 16" descr="A picture containing indoor, person, plastic&#10;&#10;Description automatically generated">
            <a:extLst>
              <a:ext uri="{FF2B5EF4-FFF2-40B4-BE49-F238E27FC236}">
                <a16:creationId xmlns:a16="http://schemas.microsoft.com/office/drawing/2014/main" id="{7CF8EA6B-8930-6E49-AB32-C5CBB4014A9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"/>
            <a:ext cx="6789905" cy="6857999"/>
          </a:xfrm>
          <a:custGeom>
            <a:avLst/>
            <a:gdLst>
              <a:gd name="connsiteX0" fmla="*/ 0 w 6789905"/>
              <a:gd name="connsiteY0" fmla="*/ 0 h 6857999"/>
              <a:gd name="connsiteX1" fmla="*/ 6789905 w 6789905"/>
              <a:gd name="connsiteY1" fmla="*/ 0 h 6857999"/>
              <a:gd name="connsiteX2" fmla="*/ 6789905 w 6789905"/>
              <a:gd name="connsiteY2" fmla="*/ 7566 h 6857999"/>
              <a:gd name="connsiteX3" fmla="*/ 3458223 w 6789905"/>
              <a:gd name="connsiteY3" fmla="*/ 6857999 h 6857999"/>
              <a:gd name="connsiteX4" fmla="*/ 0 w 6789905"/>
              <a:gd name="connsiteY4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89905" h="6857999">
                <a:moveTo>
                  <a:pt x="0" y="0"/>
                </a:moveTo>
                <a:lnTo>
                  <a:pt x="6789905" y="0"/>
                </a:lnTo>
                <a:lnTo>
                  <a:pt x="6789905" y="7566"/>
                </a:lnTo>
                <a:lnTo>
                  <a:pt x="3458223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2"/>
          </a:solidFill>
        </p:spPr>
      </p:pic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CCB34059-17C8-B44D-8C3C-600B521D5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1910135"/>
            <a:ext cx="5793005" cy="917258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8BAB695-9483-0B4E-B675-7D57CDD40A96}"/>
              </a:ext>
            </a:extLst>
          </p:cNvPr>
          <p:cNvSpPr/>
          <p:nvPr userDrawn="1"/>
        </p:nvSpPr>
        <p:spPr>
          <a:xfrm>
            <a:off x="6426988" y="6446281"/>
            <a:ext cx="4441242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id-ID" sz="800" dirty="0">
                <a:latin typeface="Arial" panose="020B0604020202020204" pitchFamily="34" charset="0"/>
              </a:rPr>
              <a:t>Copyright </a:t>
            </a:r>
            <a:r>
              <a:rPr lang="en-US" sz="800" noProof="0" dirty="0">
                <a:latin typeface="Arial" panose="020B0604020202020204" pitchFamily="34" charset="0"/>
              </a:rPr>
              <a:t>Mavenir</a:t>
            </a:r>
            <a:r>
              <a:rPr lang="id-ID" sz="800" dirty="0">
                <a:latin typeface="Arial" panose="020B0604020202020204" pitchFamily="34" charset="0"/>
              </a:rPr>
              <a:t> 2022. Proprietary and Confidential.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AFA52139-7242-F749-A48E-F0C746C200B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34538" y="6425642"/>
            <a:ext cx="1325880" cy="273272"/>
          </a:xfrm>
          <a:prstGeom prst="rect">
            <a:avLst/>
          </a:prstGeom>
        </p:spPr>
      </p:pic>
      <p:sp>
        <p:nvSpPr>
          <p:cNvPr id="10" name="Rectangle 1">
            <a:extLst>
              <a:ext uri="{FF2B5EF4-FFF2-40B4-BE49-F238E27FC236}">
                <a16:creationId xmlns:a16="http://schemas.microsoft.com/office/drawing/2014/main" id="{2CCD78B3-95D4-6A4D-9837-754A791D5E07}"/>
              </a:ext>
            </a:extLst>
          </p:cNvPr>
          <p:cNvSpPr/>
          <p:nvPr userDrawn="1"/>
        </p:nvSpPr>
        <p:spPr>
          <a:xfrm>
            <a:off x="0" y="0"/>
            <a:ext cx="958646" cy="1897624"/>
          </a:xfrm>
          <a:custGeom>
            <a:avLst/>
            <a:gdLst>
              <a:gd name="connsiteX0" fmla="*/ 0 w 958646"/>
              <a:gd name="connsiteY0" fmla="*/ 0 h 1897624"/>
              <a:gd name="connsiteX1" fmla="*/ 958646 w 958646"/>
              <a:gd name="connsiteY1" fmla="*/ 0 h 1897624"/>
              <a:gd name="connsiteX2" fmla="*/ 958646 w 958646"/>
              <a:gd name="connsiteY2" fmla="*/ 1897624 h 1897624"/>
              <a:gd name="connsiteX3" fmla="*/ 0 w 958646"/>
              <a:gd name="connsiteY3" fmla="*/ 1897624 h 1897624"/>
              <a:gd name="connsiteX4" fmla="*/ 0 w 958646"/>
              <a:gd name="connsiteY4" fmla="*/ 0 h 1897624"/>
              <a:gd name="connsiteX0" fmla="*/ 0 w 958646"/>
              <a:gd name="connsiteY0" fmla="*/ 0 h 1897624"/>
              <a:gd name="connsiteX1" fmla="*/ 958646 w 958646"/>
              <a:gd name="connsiteY1" fmla="*/ 0 h 1897624"/>
              <a:gd name="connsiteX2" fmla="*/ 0 w 958646"/>
              <a:gd name="connsiteY2" fmla="*/ 1897624 h 1897624"/>
              <a:gd name="connsiteX3" fmla="*/ 0 w 958646"/>
              <a:gd name="connsiteY3" fmla="*/ 0 h 1897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8646" h="1897624">
                <a:moveTo>
                  <a:pt x="0" y="0"/>
                </a:moveTo>
                <a:lnTo>
                  <a:pt x="958646" y="0"/>
                </a:lnTo>
                <a:lnTo>
                  <a:pt x="0" y="1897624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33FECA6E-4153-44C1-B8EE-DD737A009525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b" anchorCtr="0">
            <a:noAutofit/>
          </a:bodyPr>
          <a:lstStyle/>
          <a:p>
            <a:pPr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latin typeface="Arial" panose="020B0604020202020204" pitchFamily="34" charset="0"/>
              </a:rPr>
              <a:pPr>
                <a:lnSpc>
                  <a:spcPct val="100000"/>
                </a:lnSpc>
                <a:defRPr/>
              </a:pPr>
              <a:t>‹#›</a:t>
            </a:fld>
            <a:endParaRPr lang="id-ID" sz="800" dirty="0">
              <a:latin typeface="Arial" panose="020B0604020202020204" pitchFamily="34" charset="0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BFF6C3E-1A4A-478A-8D66-170D5533CF53}"/>
              </a:ext>
            </a:extLst>
          </p:cNvPr>
          <p:cNvCxnSpPr>
            <a:cxnSpLocks/>
          </p:cNvCxnSpPr>
          <p:nvPr userDrawn="1"/>
        </p:nvCxnSpPr>
        <p:spPr>
          <a:xfrm>
            <a:off x="6149474" y="2947523"/>
            <a:ext cx="479117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0EAD9395-4301-47FC-A292-DB56CE22B4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53414" y="3121219"/>
            <a:ext cx="5532330" cy="396875"/>
          </a:xfrm>
        </p:spPr>
        <p:txBody>
          <a:bodyPr lIns="9144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Example Subtitle</a:t>
            </a:r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F054B6D2-CAE7-4E43-978D-9FAD84DC2EA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052774" y="3518094"/>
            <a:ext cx="5540143" cy="2430516"/>
          </a:xfrm>
        </p:spPr>
        <p:txBody>
          <a:bodyPr/>
          <a:lstStyle>
            <a:lvl1pPr marL="0" indent="-283464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defRPr sz="1400"/>
            </a:lvl1pPr>
            <a:lvl2pPr marL="740664" indent="-283464">
              <a:spcBef>
                <a:spcPts val="1200"/>
              </a:spcBef>
              <a:defRPr sz="1200"/>
            </a:lvl2pPr>
            <a:lvl3pPr marL="854075" indent="-223838">
              <a:spcBef>
                <a:spcPts val="600"/>
              </a:spcBef>
              <a:defRPr sz="1200"/>
            </a:lvl3pPr>
            <a:lvl4pPr marL="1027113" indent="-217488">
              <a:spcBef>
                <a:spcPts val="600"/>
              </a:spcBef>
              <a:defRPr sz="1200"/>
            </a:lvl4pPr>
            <a:lvl5pPr marL="1198563" indent="-219075">
              <a:spcBef>
                <a:spcPts val="600"/>
              </a:spcBef>
              <a:defRPr sz="1200"/>
            </a:lvl5pPr>
          </a:lstStyle>
          <a:p>
            <a:pPr lvl="0"/>
            <a:r>
              <a:rPr lang="en-US" noProof="0" dirty="0"/>
              <a:t>First Level Point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121058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Image_7_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92;p23">
            <a:extLst>
              <a:ext uri="{FF2B5EF4-FFF2-40B4-BE49-F238E27FC236}">
                <a16:creationId xmlns:a16="http://schemas.microsoft.com/office/drawing/2014/main" id="{4AD01AC6-51FE-F74E-A413-28977B050EB6}"/>
              </a:ext>
            </a:extLst>
          </p:cNvPr>
          <p:cNvSpPr/>
          <p:nvPr userDrawn="1"/>
        </p:nvSpPr>
        <p:spPr>
          <a:xfrm>
            <a:off x="0" y="0"/>
            <a:ext cx="5943022" cy="6858000"/>
          </a:xfrm>
          <a:custGeom>
            <a:avLst/>
            <a:gdLst/>
            <a:ahLst/>
            <a:cxnLst/>
            <a:rect l="l" t="t" r="r" b="b"/>
            <a:pathLst>
              <a:path w="5943022" h="6858000" extrusionOk="0">
                <a:moveTo>
                  <a:pt x="0" y="0"/>
                </a:moveTo>
                <a:lnTo>
                  <a:pt x="3411726" y="0"/>
                </a:lnTo>
                <a:lnTo>
                  <a:pt x="594302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CCB34059-17C8-B44D-8C3C-600B521D5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1910135"/>
            <a:ext cx="5793005" cy="917258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8BAB695-9483-0B4E-B675-7D57CDD40A96}"/>
              </a:ext>
            </a:extLst>
          </p:cNvPr>
          <p:cNvSpPr/>
          <p:nvPr userDrawn="1"/>
        </p:nvSpPr>
        <p:spPr>
          <a:xfrm>
            <a:off x="6426988" y="6446281"/>
            <a:ext cx="4441242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id-ID" sz="800" dirty="0">
                <a:latin typeface="Arial" panose="020B0604020202020204" pitchFamily="34" charset="0"/>
              </a:rPr>
              <a:t>Copyright </a:t>
            </a:r>
            <a:r>
              <a:rPr lang="en-US" sz="800" noProof="0" dirty="0">
                <a:latin typeface="Arial" panose="020B0604020202020204" pitchFamily="34" charset="0"/>
              </a:rPr>
              <a:t>Mavenir</a:t>
            </a:r>
            <a:r>
              <a:rPr lang="id-ID" sz="800" dirty="0">
                <a:latin typeface="Arial" panose="020B0604020202020204" pitchFamily="34" charset="0"/>
              </a:rPr>
              <a:t> 2022. Proprietary and Confidential.</a:t>
            </a:r>
          </a:p>
        </p:txBody>
      </p:sp>
      <p:sp>
        <p:nvSpPr>
          <p:cNvPr id="17" name="Rectangle 1">
            <a:extLst>
              <a:ext uri="{FF2B5EF4-FFF2-40B4-BE49-F238E27FC236}">
                <a16:creationId xmlns:a16="http://schemas.microsoft.com/office/drawing/2014/main" id="{9936EE6D-0A75-5F40-ACA8-4DD518E3D25F}"/>
              </a:ext>
            </a:extLst>
          </p:cNvPr>
          <p:cNvSpPr/>
          <p:nvPr userDrawn="1"/>
        </p:nvSpPr>
        <p:spPr>
          <a:xfrm>
            <a:off x="0" y="0"/>
            <a:ext cx="958646" cy="1897624"/>
          </a:xfrm>
          <a:custGeom>
            <a:avLst/>
            <a:gdLst>
              <a:gd name="connsiteX0" fmla="*/ 0 w 958646"/>
              <a:gd name="connsiteY0" fmla="*/ 0 h 1897624"/>
              <a:gd name="connsiteX1" fmla="*/ 958646 w 958646"/>
              <a:gd name="connsiteY1" fmla="*/ 0 h 1897624"/>
              <a:gd name="connsiteX2" fmla="*/ 958646 w 958646"/>
              <a:gd name="connsiteY2" fmla="*/ 1897624 h 1897624"/>
              <a:gd name="connsiteX3" fmla="*/ 0 w 958646"/>
              <a:gd name="connsiteY3" fmla="*/ 1897624 h 1897624"/>
              <a:gd name="connsiteX4" fmla="*/ 0 w 958646"/>
              <a:gd name="connsiteY4" fmla="*/ 0 h 1897624"/>
              <a:gd name="connsiteX0" fmla="*/ 0 w 958646"/>
              <a:gd name="connsiteY0" fmla="*/ 0 h 1897624"/>
              <a:gd name="connsiteX1" fmla="*/ 958646 w 958646"/>
              <a:gd name="connsiteY1" fmla="*/ 0 h 1897624"/>
              <a:gd name="connsiteX2" fmla="*/ 0 w 958646"/>
              <a:gd name="connsiteY2" fmla="*/ 1897624 h 1897624"/>
              <a:gd name="connsiteX3" fmla="*/ 0 w 958646"/>
              <a:gd name="connsiteY3" fmla="*/ 0 h 1897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8646" h="1897624">
                <a:moveTo>
                  <a:pt x="0" y="0"/>
                </a:moveTo>
                <a:lnTo>
                  <a:pt x="958646" y="0"/>
                </a:lnTo>
                <a:lnTo>
                  <a:pt x="0" y="1897624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78540598-063C-5E40-8813-CDBD789410A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2"/>
            <a:ext cx="6789907" cy="6857999"/>
          </a:xfrm>
          <a:custGeom>
            <a:avLst/>
            <a:gdLst>
              <a:gd name="connsiteX0" fmla="*/ 0 w 6789907"/>
              <a:gd name="connsiteY0" fmla="*/ 0 h 6857999"/>
              <a:gd name="connsiteX1" fmla="*/ 1 w 6789907"/>
              <a:gd name="connsiteY1" fmla="*/ 0 h 6857999"/>
              <a:gd name="connsiteX2" fmla="*/ 1 w 6789907"/>
              <a:gd name="connsiteY2" fmla="*/ 1897623 h 6857999"/>
              <a:gd name="connsiteX3" fmla="*/ 958647 w 6789907"/>
              <a:gd name="connsiteY3" fmla="*/ 0 h 6857999"/>
              <a:gd name="connsiteX4" fmla="*/ 6789907 w 6789907"/>
              <a:gd name="connsiteY4" fmla="*/ 0 h 6857999"/>
              <a:gd name="connsiteX5" fmla="*/ 3449324 w 6789907"/>
              <a:gd name="connsiteY5" fmla="*/ 6857999 h 6857999"/>
              <a:gd name="connsiteX6" fmla="*/ 0 w 6789907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89907" h="6857999">
                <a:moveTo>
                  <a:pt x="0" y="0"/>
                </a:moveTo>
                <a:lnTo>
                  <a:pt x="1" y="0"/>
                </a:lnTo>
                <a:lnTo>
                  <a:pt x="1" y="1897623"/>
                </a:lnTo>
                <a:lnTo>
                  <a:pt x="958647" y="0"/>
                </a:lnTo>
                <a:lnTo>
                  <a:pt x="6789907" y="0"/>
                </a:lnTo>
                <a:lnTo>
                  <a:pt x="3449324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1280160" rIns="2194560" anchor="ctr" anchorCtr="0">
            <a:noAutofit/>
          </a:bodyPr>
          <a:lstStyle/>
          <a:p>
            <a:r>
              <a:rPr lang="en-US" dirty="0"/>
              <a:t>Click icon above to add picture or drag and drop image onto this shape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AFA52139-7242-F749-A48E-F0C746C200B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34538" y="6425642"/>
            <a:ext cx="1325880" cy="273272"/>
          </a:xfrm>
          <a:prstGeom prst="rect">
            <a:avLst/>
          </a:prstGeom>
        </p:spPr>
      </p:pic>
      <p:sp>
        <p:nvSpPr>
          <p:cNvPr id="11" name="Slide Number">
            <a:extLst>
              <a:ext uri="{FF2B5EF4-FFF2-40B4-BE49-F238E27FC236}">
                <a16:creationId xmlns:a16="http://schemas.microsoft.com/office/drawing/2014/main" id="{F4AE56C6-5AFF-41A1-B50A-A72A10FD8DC7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b" anchorCtr="0">
            <a:noAutofit/>
          </a:bodyPr>
          <a:lstStyle/>
          <a:p>
            <a:pPr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latin typeface="Arial" panose="020B0604020202020204" pitchFamily="34" charset="0"/>
              </a:rPr>
              <a:pPr>
                <a:lnSpc>
                  <a:spcPct val="100000"/>
                </a:lnSpc>
                <a:defRPr/>
              </a:pPr>
              <a:t>‹#›</a:t>
            </a:fld>
            <a:endParaRPr lang="id-ID" sz="8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70447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1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96773BD7-F83C-F34D-9EEF-8BB6710066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5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91094" y="6095999"/>
            <a:ext cx="8500907" cy="762001"/>
          </a:xfrm>
          <a:custGeom>
            <a:avLst/>
            <a:gdLst>
              <a:gd name="connsiteX0" fmla="*/ 8500907 w 8500907"/>
              <a:gd name="connsiteY0" fmla="*/ 0 h 762001"/>
              <a:gd name="connsiteX1" fmla="*/ 8500907 w 8500907"/>
              <a:gd name="connsiteY1" fmla="*/ 762001 h 762001"/>
              <a:gd name="connsiteX2" fmla="*/ 0 w 8500907"/>
              <a:gd name="connsiteY2" fmla="*/ 762001 h 762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00907" h="762001">
                <a:moveTo>
                  <a:pt x="8500907" y="0"/>
                </a:moveTo>
                <a:lnTo>
                  <a:pt x="8500907" y="762001"/>
                </a:lnTo>
                <a:lnTo>
                  <a:pt x="0" y="762001"/>
                </a:lnTo>
                <a:close/>
              </a:path>
            </a:pathLst>
          </a:custGeom>
          <a:solidFill>
            <a:schemeClr val="bg1"/>
          </a:solidFill>
        </p:spPr>
      </p:pic>
      <p:sp>
        <p:nvSpPr>
          <p:cNvPr id="7" name="Rectangle 21">
            <a:extLst>
              <a:ext uri="{FF2B5EF4-FFF2-40B4-BE49-F238E27FC236}">
                <a16:creationId xmlns:a16="http://schemas.microsoft.com/office/drawing/2014/main" id="{886368E0-C02F-7045-B313-13B069388EF1}"/>
              </a:ext>
            </a:extLst>
          </p:cNvPr>
          <p:cNvSpPr/>
          <p:nvPr userDrawn="1"/>
        </p:nvSpPr>
        <p:spPr>
          <a:xfrm>
            <a:off x="11219455" y="6096000"/>
            <a:ext cx="972545" cy="762000"/>
          </a:xfrm>
          <a:custGeom>
            <a:avLst/>
            <a:gdLst>
              <a:gd name="connsiteX0" fmla="*/ 0 w 1307690"/>
              <a:gd name="connsiteY0" fmla="*/ 0 h 781665"/>
              <a:gd name="connsiteX1" fmla="*/ 1307690 w 1307690"/>
              <a:gd name="connsiteY1" fmla="*/ 0 h 781665"/>
              <a:gd name="connsiteX2" fmla="*/ 1307690 w 1307690"/>
              <a:gd name="connsiteY2" fmla="*/ 781665 h 781665"/>
              <a:gd name="connsiteX3" fmla="*/ 0 w 1307690"/>
              <a:gd name="connsiteY3" fmla="*/ 781665 h 781665"/>
              <a:gd name="connsiteX4" fmla="*/ 0 w 1307690"/>
              <a:gd name="connsiteY4" fmla="*/ 0 h 781665"/>
              <a:gd name="connsiteX0" fmla="*/ 0 w 1307690"/>
              <a:gd name="connsiteY0" fmla="*/ 781665 h 781665"/>
              <a:gd name="connsiteX1" fmla="*/ 1307690 w 1307690"/>
              <a:gd name="connsiteY1" fmla="*/ 0 h 781665"/>
              <a:gd name="connsiteX2" fmla="*/ 1307690 w 1307690"/>
              <a:gd name="connsiteY2" fmla="*/ 781665 h 781665"/>
              <a:gd name="connsiteX3" fmla="*/ 0 w 1307690"/>
              <a:gd name="connsiteY3" fmla="*/ 781665 h 781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7690" h="781665">
                <a:moveTo>
                  <a:pt x="0" y="781665"/>
                </a:moveTo>
                <a:lnTo>
                  <a:pt x="1307690" y="0"/>
                </a:lnTo>
                <a:lnTo>
                  <a:pt x="1307690" y="781665"/>
                </a:lnTo>
                <a:lnTo>
                  <a:pt x="0" y="781665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CCB34059-17C8-B44D-8C3C-600B521D5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784" y="201636"/>
            <a:ext cx="11331222" cy="917258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Enter Title Here</a:t>
            </a:r>
          </a:p>
        </p:txBody>
      </p:sp>
      <p:sp>
        <p:nvSpPr>
          <p:cNvPr id="14" name="Slide Number">
            <a:extLst>
              <a:ext uri="{FF2B5EF4-FFF2-40B4-BE49-F238E27FC236}">
                <a16:creationId xmlns:a16="http://schemas.microsoft.com/office/drawing/2014/main" id="{243F0B85-BABC-42B0-9908-A27155E3331C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/>
          <a:p>
            <a:pPr algn="ctr"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solidFill>
                  <a:schemeClr val="bg1"/>
                </a:solidFill>
                <a:latin typeface="Arial" panose="020B0604020202020204" pitchFamily="34" charset="0"/>
              </a:rPr>
              <a:pPr algn="ctr">
                <a:lnSpc>
                  <a:spcPct val="100000"/>
                </a:lnSpc>
                <a:defRPr/>
              </a:pPr>
              <a:t>‹#›</a:t>
            </a:fld>
            <a:endParaRPr lang="id-ID" sz="8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9" name="Copyright">
            <a:extLst>
              <a:ext uri="{FF2B5EF4-FFF2-40B4-BE49-F238E27FC236}">
                <a16:creationId xmlns:a16="http://schemas.microsoft.com/office/drawing/2014/main" id="{74AEFD7E-4332-4196-BA8E-67AB0A7121E9}"/>
              </a:ext>
            </a:extLst>
          </p:cNvPr>
          <p:cNvSpPr txBox="1"/>
          <p:nvPr userDrawn="1"/>
        </p:nvSpPr>
        <p:spPr>
          <a:xfrm>
            <a:off x="1917192" y="6485625"/>
            <a:ext cx="4114799" cy="2560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sz="800" noProof="0" dirty="0"/>
              <a:t>Copyright </a:t>
            </a:r>
            <a:r>
              <a:rPr lang="en-US" sz="800" noProof="0" dirty="0">
                <a:latin typeface="Arial" panose="020B0604020202020204" pitchFamily="34" charset="0"/>
              </a:rPr>
              <a:t>Mavenir</a:t>
            </a:r>
            <a:r>
              <a:rPr lang="en-US" sz="800" noProof="0" dirty="0"/>
              <a:t> 2022. Proprietary and Confidential.</a:t>
            </a:r>
          </a:p>
        </p:txBody>
      </p:sp>
      <p:sp>
        <p:nvSpPr>
          <p:cNvPr id="11" name="Content Placeholder 19">
            <a:extLst>
              <a:ext uri="{FF2B5EF4-FFF2-40B4-BE49-F238E27FC236}">
                <a16:creationId xmlns:a16="http://schemas.microsoft.com/office/drawing/2014/main" id="{DC1EF93B-6B0F-4E85-8834-A55C7D2B54A7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55625" y="1833422"/>
            <a:ext cx="11331221" cy="4143914"/>
          </a:xfrm>
        </p:spPr>
        <p:txBody>
          <a:bodyPr/>
          <a:lstStyle>
            <a:lvl1pPr marL="0" indent="-283464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defRPr sz="1400"/>
            </a:lvl1pPr>
            <a:lvl2pPr marL="740664" indent="-283464">
              <a:spcBef>
                <a:spcPts val="1200"/>
              </a:spcBef>
              <a:defRPr sz="1200"/>
            </a:lvl2pPr>
            <a:lvl3pPr marL="854075" indent="-223838">
              <a:spcBef>
                <a:spcPts val="600"/>
              </a:spcBef>
              <a:defRPr sz="1200"/>
            </a:lvl3pPr>
            <a:lvl4pPr marL="1027113" indent="-217488">
              <a:spcBef>
                <a:spcPts val="600"/>
              </a:spcBef>
              <a:defRPr sz="1200"/>
            </a:lvl4pPr>
            <a:lvl5pPr marL="1198563" indent="-219075">
              <a:spcBef>
                <a:spcPts val="600"/>
              </a:spcBef>
              <a:defRPr sz="1200"/>
            </a:lvl5pPr>
          </a:lstStyle>
          <a:p>
            <a:pPr lvl="0"/>
            <a:r>
              <a:rPr lang="en-US" noProof="0" dirty="0"/>
              <a:t>First Level Point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2" name="Subhead">
            <a:extLst>
              <a:ext uri="{FF2B5EF4-FFF2-40B4-BE49-F238E27FC236}">
                <a16:creationId xmlns:a16="http://schemas.microsoft.com/office/drawing/2014/main" id="{1D933F80-5B6D-4552-91CB-9B14EC34423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5855" y="1398301"/>
            <a:ext cx="11331221" cy="341397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628650" indent="0">
              <a:buNone/>
              <a:defRPr/>
            </a:lvl3pPr>
            <a:lvl4pPr marL="809625" indent="0">
              <a:buNone/>
              <a:defRPr/>
            </a:lvl4pPr>
            <a:lvl5pPr marL="979487" indent="0">
              <a:buNone/>
              <a:defRPr/>
            </a:lvl5pPr>
          </a:lstStyle>
          <a:p>
            <a:pPr lvl="0"/>
            <a:r>
              <a:rPr lang="en-US" noProof="0" dirty="0"/>
              <a:t>Subhead Goes Here if Needed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823D9D4-A66D-4BFE-8BEF-2300A990F952}"/>
              </a:ext>
            </a:extLst>
          </p:cNvPr>
          <p:cNvCxnSpPr>
            <a:cxnSpLocks/>
          </p:cNvCxnSpPr>
          <p:nvPr userDrawn="1"/>
        </p:nvCxnSpPr>
        <p:spPr>
          <a:xfrm>
            <a:off x="667512" y="1220953"/>
            <a:ext cx="623436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8769298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Image_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ight Triangle 5">
            <a:extLst>
              <a:ext uri="{FF2B5EF4-FFF2-40B4-BE49-F238E27FC236}">
                <a16:creationId xmlns:a16="http://schemas.microsoft.com/office/drawing/2014/main" id="{2CE9B6F7-2BF6-A546-9AF4-265AA2064627}"/>
              </a:ext>
            </a:extLst>
          </p:cNvPr>
          <p:cNvSpPr/>
          <p:nvPr userDrawn="1"/>
        </p:nvSpPr>
        <p:spPr>
          <a:xfrm rot="10800000">
            <a:off x="10859589" y="0"/>
            <a:ext cx="1332411" cy="1332411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 descr="A person holding a phone&#10;&#10;Description automatically generated with medium confidence">
            <a:extLst>
              <a:ext uri="{FF2B5EF4-FFF2-40B4-BE49-F238E27FC236}">
                <a16:creationId xmlns:a16="http://schemas.microsoft.com/office/drawing/2014/main" id="{8151360F-41D1-1E44-8EAB-807474F5E24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70963" y="0"/>
            <a:ext cx="6321036" cy="6857998"/>
          </a:xfrm>
          <a:custGeom>
            <a:avLst/>
            <a:gdLst>
              <a:gd name="connsiteX0" fmla="*/ 1958319 w 6321036"/>
              <a:gd name="connsiteY0" fmla="*/ 0 h 6857998"/>
              <a:gd name="connsiteX1" fmla="*/ 6321036 w 6321036"/>
              <a:gd name="connsiteY1" fmla="*/ 0 h 6857998"/>
              <a:gd name="connsiteX2" fmla="*/ 4362716 w 6321036"/>
              <a:gd name="connsiteY2" fmla="*/ 6857998 h 6857998"/>
              <a:gd name="connsiteX3" fmla="*/ 0 w 6321036"/>
              <a:gd name="connsiteY3" fmla="*/ 6857998 h 6857998"/>
              <a:gd name="connsiteX4" fmla="*/ 0 w 6321036"/>
              <a:gd name="connsiteY4" fmla="*/ 6857995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21036" h="6857998">
                <a:moveTo>
                  <a:pt x="1958319" y="0"/>
                </a:moveTo>
                <a:lnTo>
                  <a:pt x="6321036" y="0"/>
                </a:lnTo>
                <a:lnTo>
                  <a:pt x="4362716" y="6857998"/>
                </a:lnTo>
                <a:lnTo>
                  <a:pt x="0" y="6857998"/>
                </a:lnTo>
                <a:lnTo>
                  <a:pt x="0" y="6857995"/>
                </a:lnTo>
                <a:close/>
              </a:path>
            </a:pathLst>
          </a:custGeom>
          <a:solidFill>
            <a:schemeClr val="bg2"/>
          </a:solidFill>
        </p:spPr>
      </p:pic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CCB34059-17C8-B44D-8C3C-600B521D5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784" y="834071"/>
            <a:ext cx="5538214" cy="1163700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Enter Title Here</a:t>
            </a:r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36BDB99B-33B7-47FD-BEA2-16CC5B786CE6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b" anchorCtr="0">
            <a:noAutofit/>
          </a:bodyPr>
          <a:lstStyle/>
          <a:p>
            <a:pPr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latin typeface="Arial" panose="020B0604020202020204" pitchFamily="34" charset="0"/>
              </a:rPr>
              <a:pPr>
                <a:lnSpc>
                  <a:spcPct val="100000"/>
                </a:lnSpc>
                <a:defRPr/>
              </a:pPr>
              <a:t>‹#›</a:t>
            </a:fld>
            <a:endParaRPr lang="id-ID" sz="800" dirty="0">
              <a:latin typeface="Arial" panose="020B0604020202020204" pitchFamily="34" charset="0"/>
            </a:endParaRPr>
          </a:p>
        </p:txBody>
      </p:sp>
      <p:sp>
        <p:nvSpPr>
          <p:cNvPr id="12" name="Copyright">
            <a:extLst>
              <a:ext uri="{FF2B5EF4-FFF2-40B4-BE49-F238E27FC236}">
                <a16:creationId xmlns:a16="http://schemas.microsoft.com/office/drawing/2014/main" id="{32734C4D-7714-45C1-9019-D78018F88644}"/>
              </a:ext>
            </a:extLst>
          </p:cNvPr>
          <p:cNvSpPr txBox="1"/>
          <p:nvPr userDrawn="1"/>
        </p:nvSpPr>
        <p:spPr>
          <a:xfrm>
            <a:off x="1773676" y="6485625"/>
            <a:ext cx="4114799" cy="2560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800" noProof="0" dirty="0"/>
              <a:t>Copyright Mavenir 2022. Proprietary and Confidential.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3E4FFF6-1B18-4D24-A9AD-5C0B4E69E65A}"/>
              </a:ext>
            </a:extLst>
          </p:cNvPr>
          <p:cNvCxnSpPr>
            <a:cxnSpLocks/>
          </p:cNvCxnSpPr>
          <p:nvPr userDrawn="1"/>
        </p:nvCxnSpPr>
        <p:spPr>
          <a:xfrm>
            <a:off x="667512" y="2097874"/>
            <a:ext cx="479117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19">
            <a:extLst>
              <a:ext uri="{FF2B5EF4-FFF2-40B4-BE49-F238E27FC236}">
                <a16:creationId xmlns:a16="http://schemas.microsoft.com/office/drawing/2014/main" id="{1A2AF03A-BD35-457C-BE9F-BDFA57DA5EC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55626" y="2606789"/>
            <a:ext cx="5431106" cy="3462465"/>
          </a:xfrm>
        </p:spPr>
        <p:txBody>
          <a:bodyPr/>
          <a:lstStyle>
            <a:lvl1pPr marL="0" indent="-283464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defRPr sz="1400"/>
            </a:lvl1pPr>
            <a:lvl2pPr marL="740664" indent="-283464">
              <a:spcBef>
                <a:spcPts val="1200"/>
              </a:spcBef>
              <a:defRPr sz="1200"/>
            </a:lvl2pPr>
            <a:lvl3pPr marL="854075" indent="-223838">
              <a:spcBef>
                <a:spcPts val="600"/>
              </a:spcBef>
              <a:defRPr sz="1200"/>
            </a:lvl3pPr>
            <a:lvl4pPr marL="1027113" indent="-217488">
              <a:spcBef>
                <a:spcPts val="600"/>
              </a:spcBef>
              <a:defRPr sz="1200"/>
            </a:lvl4pPr>
            <a:lvl5pPr marL="1198563" indent="-219075">
              <a:spcBef>
                <a:spcPts val="600"/>
              </a:spcBef>
              <a:defRPr sz="1200"/>
            </a:lvl5pPr>
          </a:lstStyle>
          <a:p>
            <a:pPr lvl="0"/>
            <a:r>
              <a:rPr lang="en-US" noProof="0" dirty="0"/>
              <a:t>First Level Point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7" name="Subhead">
            <a:extLst>
              <a:ext uri="{FF2B5EF4-FFF2-40B4-BE49-F238E27FC236}">
                <a16:creationId xmlns:a16="http://schemas.microsoft.com/office/drawing/2014/main" id="{1A9CFEEF-5768-49B9-9C3A-611BAED77B8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5856" y="2253048"/>
            <a:ext cx="5538214" cy="341397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628650" indent="0">
              <a:buNone/>
              <a:defRPr/>
            </a:lvl3pPr>
            <a:lvl4pPr marL="809625" indent="0">
              <a:buNone/>
              <a:defRPr/>
            </a:lvl4pPr>
            <a:lvl5pPr marL="979487" indent="0">
              <a:buNone/>
              <a:defRPr/>
            </a:lvl5pPr>
          </a:lstStyle>
          <a:p>
            <a:pPr lvl="0"/>
            <a:r>
              <a:rPr lang="en-US" noProof="0" dirty="0"/>
              <a:t>Subhead Goes Here if Needed</a:t>
            </a:r>
          </a:p>
        </p:txBody>
      </p:sp>
    </p:spTree>
    <p:extLst>
      <p:ext uri="{BB962C8B-B14F-4D97-AF65-F5344CB8AC3E}">
        <p14:creationId xmlns:p14="http://schemas.microsoft.com/office/powerpoint/2010/main" val="4134220652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Image_8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ight Triangle 5">
            <a:extLst>
              <a:ext uri="{FF2B5EF4-FFF2-40B4-BE49-F238E27FC236}">
                <a16:creationId xmlns:a16="http://schemas.microsoft.com/office/drawing/2014/main" id="{2CE9B6F7-2BF6-A546-9AF4-265AA2064627}"/>
              </a:ext>
            </a:extLst>
          </p:cNvPr>
          <p:cNvSpPr/>
          <p:nvPr userDrawn="1"/>
        </p:nvSpPr>
        <p:spPr>
          <a:xfrm rot="10800000">
            <a:off x="10859589" y="0"/>
            <a:ext cx="1332411" cy="1332411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 descr="A person in a car talking on a cell phone&#10;&#10;Description automatically generated with medium confidence">
            <a:extLst>
              <a:ext uri="{FF2B5EF4-FFF2-40B4-BE49-F238E27FC236}">
                <a16:creationId xmlns:a16="http://schemas.microsoft.com/office/drawing/2014/main" id="{17AEE06F-4D82-9848-8287-538D41E2AE3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870963" y="0"/>
            <a:ext cx="6321036" cy="6857998"/>
          </a:xfrm>
          <a:custGeom>
            <a:avLst/>
            <a:gdLst>
              <a:gd name="connsiteX0" fmla="*/ 1958319 w 6321036"/>
              <a:gd name="connsiteY0" fmla="*/ 0 h 6857998"/>
              <a:gd name="connsiteX1" fmla="*/ 6321036 w 6321036"/>
              <a:gd name="connsiteY1" fmla="*/ 0 h 6857998"/>
              <a:gd name="connsiteX2" fmla="*/ 4362716 w 6321036"/>
              <a:gd name="connsiteY2" fmla="*/ 6857998 h 6857998"/>
              <a:gd name="connsiteX3" fmla="*/ 0 w 6321036"/>
              <a:gd name="connsiteY3" fmla="*/ 6857998 h 6857998"/>
              <a:gd name="connsiteX4" fmla="*/ 0 w 6321036"/>
              <a:gd name="connsiteY4" fmla="*/ 6857995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21036" h="6857998">
                <a:moveTo>
                  <a:pt x="1958319" y="0"/>
                </a:moveTo>
                <a:lnTo>
                  <a:pt x="6321036" y="0"/>
                </a:lnTo>
                <a:lnTo>
                  <a:pt x="4362716" y="6857998"/>
                </a:lnTo>
                <a:lnTo>
                  <a:pt x="0" y="6857998"/>
                </a:lnTo>
                <a:lnTo>
                  <a:pt x="0" y="6857995"/>
                </a:lnTo>
                <a:close/>
              </a:path>
            </a:pathLst>
          </a:custGeom>
          <a:solidFill>
            <a:schemeClr val="bg2"/>
          </a:solidFill>
        </p:spPr>
      </p:pic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CCB34059-17C8-B44D-8C3C-600B521D5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784" y="834071"/>
            <a:ext cx="5538214" cy="1163700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Enter Title Here</a:t>
            </a:r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31C3FC15-938D-4013-B257-CC5A0BA64AB9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b" anchorCtr="0">
            <a:noAutofit/>
          </a:bodyPr>
          <a:lstStyle/>
          <a:p>
            <a:pPr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latin typeface="Arial" panose="020B0604020202020204" pitchFamily="34" charset="0"/>
              </a:rPr>
              <a:pPr>
                <a:lnSpc>
                  <a:spcPct val="100000"/>
                </a:lnSpc>
                <a:defRPr/>
              </a:pPr>
              <a:t>‹#›</a:t>
            </a:fld>
            <a:endParaRPr lang="id-ID" sz="800" dirty="0">
              <a:latin typeface="Arial" panose="020B0604020202020204" pitchFamily="34" charset="0"/>
            </a:endParaRPr>
          </a:p>
        </p:txBody>
      </p:sp>
      <p:sp>
        <p:nvSpPr>
          <p:cNvPr id="10" name="Copyright">
            <a:extLst>
              <a:ext uri="{FF2B5EF4-FFF2-40B4-BE49-F238E27FC236}">
                <a16:creationId xmlns:a16="http://schemas.microsoft.com/office/drawing/2014/main" id="{CAA77EFF-A5AF-4BCE-B951-3ACAE02D0847}"/>
              </a:ext>
            </a:extLst>
          </p:cNvPr>
          <p:cNvSpPr txBox="1"/>
          <p:nvPr userDrawn="1"/>
        </p:nvSpPr>
        <p:spPr>
          <a:xfrm>
            <a:off x="1773676" y="6485625"/>
            <a:ext cx="4114799" cy="2560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800" noProof="0" dirty="0"/>
              <a:t>Copyright Mavenir 2022. Proprietary and Confidential.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B50AA92-6026-4B57-8ED2-7931C8B8B2E9}"/>
              </a:ext>
            </a:extLst>
          </p:cNvPr>
          <p:cNvCxnSpPr>
            <a:cxnSpLocks/>
          </p:cNvCxnSpPr>
          <p:nvPr userDrawn="1"/>
        </p:nvCxnSpPr>
        <p:spPr>
          <a:xfrm>
            <a:off x="667512" y="2097874"/>
            <a:ext cx="479117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ontent Placeholder 19">
            <a:extLst>
              <a:ext uri="{FF2B5EF4-FFF2-40B4-BE49-F238E27FC236}">
                <a16:creationId xmlns:a16="http://schemas.microsoft.com/office/drawing/2014/main" id="{0C95D484-3A1B-41A1-B6F3-3878FB593996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55626" y="2606789"/>
            <a:ext cx="5431106" cy="3462465"/>
          </a:xfrm>
        </p:spPr>
        <p:txBody>
          <a:bodyPr/>
          <a:lstStyle>
            <a:lvl1pPr marL="0" indent="-283464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defRPr sz="1400"/>
            </a:lvl1pPr>
            <a:lvl2pPr marL="740664" indent="-283464">
              <a:spcBef>
                <a:spcPts val="1200"/>
              </a:spcBef>
              <a:defRPr sz="1200"/>
            </a:lvl2pPr>
            <a:lvl3pPr marL="854075" indent="-223838">
              <a:spcBef>
                <a:spcPts val="600"/>
              </a:spcBef>
              <a:defRPr sz="1200"/>
            </a:lvl3pPr>
            <a:lvl4pPr marL="1027113" indent="-217488">
              <a:spcBef>
                <a:spcPts val="600"/>
              </a:spcBef>
              <a:defRPr sz="1200"/>
            </a:lvl4pPr>
            <a:lvl5pPr marL="1198563" indent="-219075">
              <a:spcBef>
                <a:spcPts val="600"/>
              </a:spcBef>
              <a:defRPr sz="1200"/>
            </a:lvl5pPr>
          </a:lstStyle>
          <a:p>
            <a:pPr lvl="0"/>
            <a:r>
              <a:rPr lang="en-US" noProof="0" dirty="0"/>
              <a:t>First Level Point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8" name="Subhead">
            <a:extLst>
              <a:ext uri="{FF2B5EF4-FFF2-40B4-BE49-F238E27FC236}">
                <a16:creationId xmlns:a16="http://schemas.microsoft.com/office/drawing/2014/main" id="{292B9FC8-329D-407C-8972-8148DD006DD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5856" y="2253048"/>
            <a:ext cx="5538214" cy="341397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628650" indent="0">
              <a:buNone/>
              <a:defRPr/>
            </a:lvl3pPr>
            <a:lvl4pPr marL="809625" indent="0">
              <a:buNone/>
              <a:defRPr/>
            </a:lvl4pPr>
            <a:lvl5pPr marL="979487" indent="0">
              <a:buNone/>
              <a:defRPr/>
            </a:lvl5pPr>
          </a:lstStyle>
          <a:p>
            <a:pPr lvl="0"/>
            <a:r>
              <a:rPr lang="en-US" noProof="0" dirty="0"/>
              <a:t>Subhead Goes Here if Needed</a:t>
            </a:r>
          </a:p>
        </p:txBody>
      </p:sp>
    </p:spTree>
    <p:extLst>
      <p:ext uri="{BB962C8B-B14F-4D97-AF65-F5344CB8AC3E}">
        <p14:creationId xmlns:p14="http://schemas.microsoft.com/office/powerpoint/2010/main" val="2711810544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Image_8_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CCB34059-17C8-B44D-8C3C-600B521D5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784" y="834071"/>
            <a:ext cx="5538214" cy="1163700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Enter Title Here</a:t>
            </a:r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2CE9B6F7-2BF6-A546-9AF4-265AA2064627}"/>
              </a:ext>
            </a:extLst>
          </p:cNvPr>
          <p:cNvSpPr/>
          <p:nvPr userDrawn="1"/>
        </p:nvSpPr>
        <p:spPr>
          <a:xfrm rot="10800000">
            <a:off x="10859589" y="0"/>
            <a:ext cx="1332411" cy="1332411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917264C4-00FD-2C4F-9FD2-9E251FD9148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870963" y="2"/>
            <a:ext cx="6321037" cy="6857999"/>
          </a:xfrm>
          <a:custGeom>
            <a:avLst/>
            <a:gdLst>
              <a:gd name="connsiteX0" fmla="*/ 1955146 w 6321037"/>
              <a:gd name="connsiteY0" fmla="*/ 0 h 6857999"/>
              <a:gd name="connsiteX1" fmla="*/ 6315515 w 6321037"/>
              <a:gd name="connsiteY1" fmla="*/ 0 h 6857999"/>
              <a:gd name="connsiteX2" fmla="*/ 4360368 w 6321037"/>
              <a:gd name="connsiteY2" fmla="*/ 6857998 h 6857999"/>
              <a:gd name="connsiteX3" fmla="*/ 6321037 w 6321037"/>
              <a:gd name="connsiteY3" fmla="*/ 6857998 h 6857999"/>
              <a:gd name="connsiteX4" fmla="*/ 6321037 w 6321037"/>
              <a:gd name="connsiteY4" fmla="*/ 6857999 h 6857999"/>
              <a:gd name="connsiteX5" fmla="*/ 0 w 6321037"/>
              <a:gd name="connsiteY5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321037" h="6857999">
                <a:moveTo>
                  <a:pt x="1955146" y="0"/>
                </a:moveTo>
                <a:lnTo>
                  <a:pt x="6315515" y="0"/>
                </a:lnTo>
                <a:lnTo>
                  <a:pt x="4360368" y="6857998"/>
                </a:lnTo>
                <a:lnTo>
                  <a:pt x="6321037" y="6857998"/>
                </a:lnTo>
                <a:lnTo>
                  <a:pt x="6321037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1005840" tIns="1005840" rIns="1097280" anchor="ctr" anchorCtr="0">
            <a:noAutofit/>
          </a:bodyPr>
          <a:lstStyle>
            <a:lvl1pPr>
              <a:defRPr b="0" i="0"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icon above to add picture or drag and drop image onto this shape</a:t>
            </a:r>
          </a:p>
        </p:txBody>
      </p:sp>
      <p:sp>
        <p:nvSpPr>
          <p:cNvPr id="10" name="Slide Number">
            <a:extLst>
              <a:ext uri="{FF2B5EF4-FFF2-40B4-BE49-F238E27FC236}">
                <a16:creationId xmlns:a16="http://schemas.microsoft.com/office/drawing/2014/main" id="{AAD8D2B2-E67B-498E-B073-809F8827DC8B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b" anchorCtr="0">
            <a:noAutofit/>
          </a:bodyPr>
          <a:lstStyle/>
          <a:p>
            <a:pPr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latin typeface="Arial" panose="020B0604020202020204" pitchFamily="34" charset="0"/>
              </a:rPr>
              <a:pPr>
                <a:lnSpc>
                  <a:spcPct val="100000"/>
                </a:lnSpc>
                <a:defRPr/>
              </a:pPr>
              <a:t>‹#›</a:t>
            </a:fld>
            <a:endParaRPr lang="id-ID" sz="800" dirty="0">
              <a:latin typeface="Arial" panose="020B0604020202020204" pitchFamily="34" charset="0"/>
            </a:endParaRPr>
          </a:p>
        </p:txBody>
      </p:sp>
      <p:sp>
        <p:nvSpPr>
          <p:cNvPr id="11" name="Copyright">
            <a:extLst>
              <a:ext uri="{FF2B5EF4-FFF2-40B4-BE49-F238E27FC236}">
                <a16:creationId xmlns:a16="http://schemas.microsoft.com/office/drawing/2014/main" id="{B3D9CFD6-92DC-46EE-87E9-4D5DA07DCD76}"/>
              </a:ext>
            </a:extLst>
          </p:cNvPr>
          <p:cNvSpPr txBox="1"/>
          <p:nvPr userDrawn="1"/>
        </p:nvSpPr>
        <p:spPr>
          <a:xfrm>
            <a:off x="1773676" y="6485625"/>
            <a:ext cx="4114799" cy="2560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800" noProof="0" dirty="0"/>
              <a:t>Copyright Mavenir 2022. Proprietary and Confidential.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30C6169-4CE7-47D4-93FC-4E86CD346BE9}"/>
              </a:ext>
            </a:extLst>
          </p:cNvPr>
          <p:cNvCxnSpPr>
            <a:cxnSpLocks/>
          </p:cNvCxnSpPr>
          <p:nvPr userDrawn="1"/>
        </p:nvCxnSpPr>
        <p:spPr>
          <a:xfrm>
            <a:off x="667512" y="2097874"/>
            <a:ext cx="479117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19">
            <a:extLst>
              <a:ext uri="{FF2B5EF4-FFF2-40B4-BE49-F238E27FC236}">
                <a16:creationId xmlns:a16="http://schemas.microsoft.com/office/drawing/2014/main" id="{AFAE8A32-80F2-407E-ACC4-8CF2AF531A07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55626" y="2606789"/>
            <a:ext cx="5431106" cy="3462465"/>
          </a:xfrm>
        </p:spPr>
        <p:txBody>
          <a:bodyPr/>
          <a:lstStyle>
            <a:lvl1pPr marL="0" indent="-283464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defRPr sz="1400"/>
            </a:lvl1pPr>
            <a:lvl2pPr marL="740664" indent="-283464">
              <a:spcBef>
                <a:spcPts val="1200"/>
              </a:spcBef>
              <a:defRPr sz="1200"/>
            </a:lvl2pPr>
            <a:lvl3pPr marL="854075" indent="-223838">
              <a:spcBef>
                <a:spcPts val="600"/>
              </a:spcBef>
              <a:defRPr sz="1200"/>
            </a:lvl3pPr>
            <a:lvl4pPr marL="1027113" indent="-217488">
              <a:spcBef>
                <a:spcPts val="600"/>
              </a:spcBef>
              <a:defRPr sz="1200"/>
            </a:lvl4pPr>
            <a:lvl5pPr marL="1198563" indent="-219075">
              <a:spcBef>
                <a:spcPts val="600"/>
              </a:spcBef>
              <a:defRPr sz="1200"/>
            </a:lvl5pPr>
          </a:lstStyle>
          <a:p>
            <a:pPr lvl="0"/>
            <a:r>
              <a:rPr lang="en-US" noProof="0" dirty="0"/>
              <a:t>First Level Point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4" name="Subhead">
            <a:extLst>
              <a:ext uri="{FF2B5EF4-FFF2-40B4-BE49-F238E27FC236}">
                <a16:creationId xmlns:a16="http://schemas.microsoft.com/office/drawing/2014/main" id="{B204F62E-10B4-46DE-881A-B9DFAEE3A85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5856" y="2253048"/>
            <a:ext cx="5538214" cy="341397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628650" indent="0">
              <a:buNone/>
              <a:defRPr/>
            </a:lvl3pPr>
            <a:lvl4pPr marL="809625" indent="0">
              <a:buNone/>
              <a:defRPr/>
            </a:lvl4pPr>
            <a:lvl5pPr marL="979487" indent="0">
              <a:buNone/>
              <a:defRPr/>
            </a:lvl5pPr>
          </a:lstStyle>
          <a:p>
            <a:pPr lvl="0"/>
            <a:r>
              <a:rPr lang="en-US" noProof="0" dirty="0"/>
              <a:t>Subhead Goes Here if Needed</a:t>
            </a:r>
          </a:p>
        </p:txBody>
      </p:sp>
    </p:spTree>
    <p:extLst>
      <p:ext uri="{BB962C8B-B14F-4D97-AF65-F5344CB8AC3E}">
        <p14:creationId xmlns:p14="http://schemas.microsoft.com/office/powerpoint/2010/main" val="4170540859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97339CE-5EA6-2F48-8A1C-31EBC63221B3}"/>
              </a:ext>
            </a:extLst>
          </p:cNvPr>
          <p:cNvSpPr/>
          <p:nvPr userDrawn="1"/>
        </p:nvSpPr>
        <p:spPr>
          <a:xfrm>
            <a:off x="0" y="0"/>
            <a:ext cx="286512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Placeholder 4" descr="Close-up of hands holding a syringe&#10;&#10;Description automatically generated with medium confidence">
            <a:extLst>
              <a:ext uri="{FF2B5EF4-FFF2-40B4-BE49-F238E27FC236}">
                <a16:creationId xmlns:a16="http://schemas.microsoft.com/office/drawing/2014/main" id="{99E62CAC-2F06-A14D-929B-20FC474FFD8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6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2191999" cy="6871062"/>
          </a:xfrm>
          <a:prstGeom prst="parallelogram">
            <a:avLst>
              <a:gd name="adj" fmla="val 26191"/>
            </a:avLst>
          </a:prstGeom>
          <a:solidFill>
            <a:schemeClr val="bg2"/>
          </a:solidFill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5E806626-B541-DD41-B398-CFEF2443FE1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625328" y="6446520"/>
            <a:ext cx="1414144" cy="29829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EF2B981-8FD8-F647-AD1D-F700DB0AC474}"/>
              </a:ext>
            </a:extLst>
          </p:cNvPr>
          <p:cNvSpPr/>
          <p:nvPr userDrawn="1"/>
        </p:nvSpPr>
        <p:spPr>
          <a:xfrm>
            <a:off x="2756263" y="2220686"/>
            <a:ext cx="6679474" cy="2299063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872B10D-0B2C-3A44-8F16-06C61D792450}"/>
              </a:ext>
            </a:extLst>
          </p:cNvPr>
          <p:cNvSpPr/>
          <p:nvPr userDrawn="1"/>
        </p:nvSpPr>
        <p:spPr>
          <a:xfrm>
            <a:off x="2434046" y="1968137"/>
            <a:ext cx="7323909" cy="280416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12" name="Title Placeholder 2">
            <a:extLst>
              <a:ext uri="{FF2B5EF4-FFF2-40B4-BE49-F238E27FC236}">
                <a16:creationId xmlns:a16="http://schemas.microsoft.com/office/drawing/2014/main" id="{190BE371-0A8F-E146-8736-6D36519BFB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56263" y="2643320"/>
            <a:ext cx="6679474" cy="1274195"/>
          </a:xfrm>
          <a:prstGeom prst="rect">
            <a:avLst/>
          </a:prstGeom>
        </p:spPr>
        <p:txBody>
          <a:bodyPr vert="horz" wrap="square" lIns="91440" tIns="0" rIns="91440" bIns="0" rtlCol="0" anchor="b" anchorCtr="0">
            <a:spAutoFit/>
          </a:bodyPr>
          <a:lstStyle>
            <a:lvl1pPr algn="ctr">
              <a:lnSpc>
                <a:spcPct val="90000"/>
              </a:lnSpc>
              <a:defRPr sz="46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7990162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97339CE-5EA6-2F48-8A1C-31EBC63221B3}"/>
              </a:ext>
            </a:extLst>
          </p:cNvPr>
          <p:cNvSpPr/>
          <p:nvPr userDrawn="1"/>
        </p:nvSpPr>
        <p:spPr>
          <a:xfrm>
            <a:off x="0" y="0"/>
            <a:ext cx="286512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Placeholder 5" descr="Background pattern&#10;&#10;Description automatically generated">
            <a:extLst>
              <a:ext uri="{FF2B5EF4-FFF2-40B4-BE49-F238E27FC236}">
                <a16:creationId xmlns:a16="http://schemas.microsoft.com/office/drawing/2014/main" id="{5B4E8A14-3CD1-8C4F-9880-18606D8926E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71063"/>
          </a:xfrm>
          <a:prstGeom prst="parallelogram">
            <a:avLst>
              <a:gd name="adj" fmla="val 26082"/>
            </a:avLst>
          </a:prstGeom>
          <a:solidFill>
            <a:schemeClr val="tx1"/>
          </a:solidFill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5E806626-B541-DD41-B398-CFEF2443FE1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625328" y="6446520"/>
            <a:ext cx="1414144" cy="29829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EF2B981-8FD8-F647-AD1D-F700DB0AC474}"/>
              </a:ext>
            </a:extLst>
          </p:cNvPr>
          <p:cNvSpPr/>
          <p:nvPr userDrawn="1"/>
        </p:nvSpPr>
        <p:spPr>
          <a:xfrm>
            <a:off x="2756263" y="2220686"/>
            <a:ext cx="6679474" cy="2299063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872B10D-0B2C-3A44-8F16-06C61D792450}"/>
              </a:ext>
            </a:extLst>
          </p:cNvPr>
          <p:cNvSpPr/>
          <p:nvPr userDrawn="1"/>
        </p:nvSpPr>
        <p:spPr>
          <a:xfrm>
            <a:off x="2434046" y="1968137"/>
            <a:ext cx="7323909" cy="280416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1A8C3C94-0731-3147-AFC0-4547701F88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56263" y="2643320"/>
            <a:ext cx="6679474" cy="1274195"/>
          </a:xfrm>
          <a:prstGeom prst="rect">
            <a:avLst/>
          </a:prstGeom>
        </p:spPr>
        <p:txBody>
          <a:bodyPr vert="horz" wrap="square" lIns="91440" tIns="0" rIns="91440" bIns="0" rtlCol="0" anchor="b" anchorCtr="0">
            <a:spAutoFit/>
          </a:bodyPr>
          <a:lstStyle>
            <a:lvl1pPr algn="ctr">
              <a:lnSpc>
                <a:spcPct val="90000"/>
              </a:lnSpc>
              <a:defRPr sz="46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21879509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97339CE-5EA6-2F48-8A1C-31EBC63221B3}"/>
              </a:ext>
            </a:extLst>
          </p:cNvPr>
          <p:cNvSpPr/>
          <p:nvPr userDrawn="1"/>
        </p:nvSpPr>
        <p:spPr>
          <a:xfrm>
            <a:off x="0" y="0"/>
            <a:ext cx="286512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Placeholder 4" descr="A picture containing outdoor, sky, sunset, track&#10;&#10;Description automatically generated">
            <a:extLst>
              <a:ext uri="{FF2B5EF4-FFF2-40B4-BE49-F238E27FC236}">
                <a16:creationId xmlns:a16="http://schemas.microsoft.com/office/drawing/2014/main" id="{D94CD291-CCFE-6E43-8DA0-7A2C1092588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71063"/>
          </a:xfrm>
          <a:prstGeom prst="parallelogram">
            <a:avLst>
              <a:gd name="adj" fmla="val 25757"/>
            </a:avLst>
          </a:prstGeom>
          <a:solidFill>
            <a:schemeClr val="bg2"/>
          </a:solidFill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5E806626-B541-DD41-B398-CFEF2443FE1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625328" y="6446520"/>
            <a:ext cx="1414144" cy="29829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EF2B981-8FD8-F647-AD1D-F700DB0AC474}"/>
              </a:ext>
            </a:extLst>
          </p:cNvPr>
          <p:cNvSpPr/>
          <p:nvPr userDrawn="1"/>
        </p:nvSpPr>
        <p:spPr>
          <a:xfrm>
            <a:off x="2756263" y="2220686"/>
            <a:ext cx="6679474" cy="2299063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872B10D-0B2C-3A44-8F16-06C61D792450}"/>
              </a:ext>
            </a:extLst>
          </p:cNvPr>
          <p:cNvSpPr/>
          <p:nvPr userDrawn="1"/>
        </p:nvSpPr>
        <p:spPr>
          <a:xfrm>
            <a:off x="2434046" y="1968137"/>
            <a:ext cx="7323909" cy="280416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12" name="Title Placeholder 2">
            <a:extLst>
              <a:ext uri="{FF2B5EF4-FFF2-40B4-BE49-F238E27FC236}">
                <a16:creationId xmlns:a16="http://schemas.microsoft.com/office/drawing/2014/main" id="{AD8ED9BD-89BF-5149-8C14-6F358F63A0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56263" y="2643320"/>
            <a:ext cx="6679474" cy="1274195"/>
          </a:xfrm>
          <a:prstGeom prst="rect">
            <a:avLst/>
          </a:prstGeom>
        </p:spPr>
        <p:txBody>
          <a:bodyPr vert="horz" wrap="square" lIns="91440" tIns="0" rIns="91440" bIns="0" rtlCol="0" anchor="b" anchorCtr="0">
            <a:spAutoFit/>
          </a:bodyPr>
          <a:lstStyle>
            <a:lvl1pPr algn="ctr">
              <a:lnSpc>
                <a:spcPct val="90000"/>
              </a:lnSpc>
              <a:defRPr sz="46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60729704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97339CE-5EA6-2F48-8A1C-31EBC63221B3}"/>
              </a:ext>
            </a:extLst>
          </p:cNvPr>
          <p:cNvSpPr/>
          <p:nvPr userDrawn="1"/>
        </p:nvSpPr>
        <p:spPr>
          <a:xfrm>
            <a:off x="0" y="0"/>
            <a:ext cx="286512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Placeholder 5" descr="A picture containing person, indoor&#10;&#10;Description automatically generated">
            <a:extLst>
              <a:ext uri="{FF2B5EF4-FFF2-40B4-BE49-F238E27FC236}">
                <a16:creationId xmlns:a16="http://schemas.microsoft.com/office/drawing/2014/main" id="{E50352B6-A35A-8445-8BEF-DB367B112C5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71063"/>
          </a:xfrm>
          <a:prstGeom prst="parallelogram">
            <a:avLst>
              <a:gd name="adj" fmla="val 26190"/>
            </a:avLst>
          </a:prstGeom>
          <a:solidFill>
            <a:schemeClr val="bg2"/>
          </a:solidFill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5E806626-B541-DD41-B398-CFEF2443FE1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625328" y="6446520"/>
            <a:ext cx="1414144" cy="29829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EF2B981-8FD8-F647-AD1D-F700DB0AC474}"/>
              </a:ext>
            </a:extLst>
          </p:cNvPr>
          <p:cNvSpPr/>
          <p:nvPr userDrawn="1"/>
        </p:nvSpPr>
        <p:spPr>
          <a:xfrm>
            <a:off x="2756263" y="2220686"/>
            <a:ext cx="6679474" cy="2299063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872B10D-0B2C-3A44-8F16-06C61D792450}"/>
              </a:ext>
            </a:extLst>
          </p:cNvPr>
          <p:cNvSpPr/>
          <p:nvPr userDrawn="1"/>
        </p:nvSpPr>
        <p:spPr>
          <a:xfrm>
            <a:off x="2434046" y="1968137"/>
            <a:ext cx="7323909" cy="280416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13" name="Title Placeholder 2">
            <a:extLst>
              <a:ext uri="{FF2B5EF4-FFF2-40B4-BE49-F238E27FC236}">
                <a16:creationId xmlns:a16="http://schemas.microsoft.com/office/drawing/2014/main" id="{3D89C23D-2D07-2942-88D6-1AA2FA548B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56263" y="2643320"/>
            <a:ext cx="6679474" cy="1274195"/>
          </a:xfrm>
          <a:prstGeom prst="rect">
            <a:avLst/>
          </a:prstGeom>
        </p:spPr>
        <p:txBody>
          <a:bodyPr vert="horz" wrap="square" lIns="91440" tIns="0" rIns="91440" bIns="0" rtlCol="0" anchor="b" anchorCtr="0">
            <a:spAutoFit/>
          </a:bodyPr>
          <a:lstStyle>
            <a:lvl1pPr algn="ctr">
              <a:lnSpc>
                <a:spcPct val="90000"/>
              </a:lnSpc>
              <a:defRPr sz="46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15563807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97339CE-5EA6-2F48-8A1C-31EBC63221B3}"/>
              </a:ext>
            </a:extLst>
          </p:cNvPr>
          <p:cNvSpPr/>
          <p:nvPr userDrawn="1"/>
        </p:nvSpPr>
        <p:spPr>
          <a:xfrm>
            <a:off x="0" y="0"/>
            <a:ext cx="286512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Placeholder 4" descr="A picture containing text&#10;&#10;Description automatically generated">
            <a:extLst>
              <a:ext uri="{FF2B5EF4-FFF2-40B4-BE49-F238E27FC236}">
                <a16:creationId xmlns:a16="http://schemas.microsoft.com/office/drawing/2014/main" id="{5960866A-5F24-1C4D-9AD8-A1FC08F1685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71063"/>
          </a:xfrm>
          <a:prstGeom prst="parallelogram">
            <a:avLst>
              <a:gd name="adj" fmla="val 26082"/>
            </a:avLst>
          </a:prstGeom>
          <a:solidFill>
            <a:schemeClr val="bg1"/>
          </a:solidFill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5E806626-B541-DD41-B398-CFEF2443FE1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625328" y="6446520"/>
            <a:ext cx="1414144" cy="29829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EF2B981-8FD8-F647-AD1D-F700DB0AC474}"/>
              </a:ext>
            </a:extLst>
          </p:cNvPr>
          <p:cNvSpPr/>
          <p:nvPr userDrawn="1"/>
        </p:nvSpPr>
        <p:spPr>
          <a:xfrm>
            <a:off x="2756263" y="2220686"/>
            <a:ext cx="6679474" cy="2299063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872B10D-0B2C-3A44-8F16-06C61D792450}"/>
              </a:ext>
            </a:extLst>
          </p:cNvPr>
          <p:cNvSpPr/>
          <p:nvPr userDrawn="1"/>
        </p:nvSpPr>
        <p:spPr>
          <a:xfrm>
            <a:off x="2434046" y="1968137"/>
            <a:ext cx="7323909" cy="280416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13" name="Title Placeholder 2">
            <a:extLst>
              <a:ext uri="{FF2B5EF4-FFF2-40B4-BE49-F238E27FC236}">
                <a16:creationId xmlns:a16="http://schemas.microsoft.com/office/drawing/2014/main" id="{BA434C80-8BD0-FC47-863D-92D1413340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56263" y="2643320"/>
            <a:ext cx="6679474" cy="1274195"/>
          </a:xfrm>
          <a:prstGeom prst="rect">
            <a:avLst/>
          </a:prstGeom>
        </p:spPr>
        <p:txBody>
          <a:bodyPr vert="horz" wrap="square" lIns="91440" tIns="0" rIns="91440" bIns="0" rtlCol="0" anchor="b" anchorCtr="0">
            <a:spAutoFit/>
          </a:bodyPr>
          <a:lstStyle>
            <a:lvl1pPr algn="ctr">
              <a:lnSpc>
                <a:spcPct val="90000"/>
              </a:lnSpc>
              <a:defRPr sz="46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41993631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97339CE-5EA6-2F48-8A1C-31EBC63221B3}"/>
              </a:ext>
            </a:extLst>
          </p:cNvPr>
          <p:cNvSpPr/>
          <p:nvPr userDrawn="1"/>
        </p:nvSpPr>
        <p:spPr>
          <a:xfrm>
            <a:off x="0" y="0"/>
            <a:ext cx="286512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Placeholder 5" descr="A picture containing text&#10;&#10;Description automatically generated">
            <a:extLst>
              <a:ext uri="{FF2B5EF4-FFF2-40B4-BE49-F238E27FC236}">
                <a16:creationId xmlns:a16="http://schemas.microsoft.com/office/drawing/2014/main" id="{AA5885D1-3219-8E49-8CDC-10F661FA02A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71063"/>
          </a:xfrm>
          <a:prstGeom prst="parallelogram">
            <a:avLst>
              <a:gd name="adj" fmla="val 26082"/>
            </a:avLst>
          </a:prstGeom>
          <a:solidFill>
            <a:schemeClr val="bg1">
              <a:lumMod val="95000"/>
            </a:schemeClr>
          </a:solidFill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5E806626-B541-DD41-B398-CFEF2443FE1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625328" y="6446520"/>
            <a:ext cx="1414144" cy="29829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EF2B981-8FD8-F647-AD1D-F700DB0AC474}"/>
              </a:ext>
            </a:extLst>
          </p:cNvPr>
          <p:cNvSpPr/>
          <p:nvPr userDrawn="1"/>
        </p:nvSpPr>
        <p:spPr>
          <a:xfrm>
            <a:off x="2756263" y="2220686"/>
            <a:ext cx="6679474" cy="2299063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872B10D-0B2C-3A44-8F16-06C61D792450}"/>
              </a:ext>
            </a:extLst>
          </p:cNvPr>
          <p:cNvSpPr/>
          <p:nvPr userDrawn="1"/>
        </p:nvSpPr>
        <p:spPr>
          <a:xfrm>
            <a:off x="2434046" y="1968137"/>
            <a:ext cx="7323909" cy="280416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13" name="Title Placeholder 2">
            <a:extLst>
              <a:ext uri="{FF2B5EF4-FFF2-40B4-BE49-F238E27FC236}">
                <a16:creationId xmlns:a16="http://schemas.microsoft.com/office/drawing/2014/main" id="{7D43BD82-9F9A-2F46-BBE7-C07D0F4C5F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56263" y="2643320"/>
            <a:ext cx="6679474" cy="1274195"/>
          </a:xfrm>
          <a:prstGeom prst="rect">
            <a:avLst/>
          </a:prstGeom>
        </p:spPr>
        <p:txBody>
          <a:bodyPr vert="horz" wrap="square" lIns="91440" tIns="0" rIns="91440" bIns="0" rtlCol="0" anchor="b" anchorCtr="0">
            <a:spAutoFit/>
          </a:bodyPr>
          <a:lstStyle>
            <a:lvl1pPr algn="ctr">
              <a:lnSpc>
                <a:spcPct val="90000"/>
              </a:lnSpc>
              <a:defRPr sz="46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79757145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_You_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5">
            <a:extLst>
              <a:ext uri="{FF2B5EF4-FFF2-40B4-BE49-F238E27FC236}">
                <a16:creationId xmlns:a16="http://schemas.microsoft.com/office/drawing/2014/main" id="{334E72E3-36DF-1A4A-AB25-AB22871A06A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9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71063"/>
          </a:xfrm>
          <a:prstGeom prst="parallelogram">
            <a:avLst>
              <a:gd name="adj" fmla="val 26082"/>
            </a:avLst>
          </a:prstGeom>
          <a:solidFill>
            <a:schemeClr val="bg1">
              <a:lumMod val="95000"/>
            </a:schemeClr>
          </a:solidFill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E35727AF-22DA-294F-B479-C6A938B1D99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28737" y="6448425"/>
            <a:ext cx="1343846" cy="27697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3A2F4E6-3CBB-4C48-8648-6F47664B82FB}"/>
              </a:ext>
            </a:extLst>
          </p:cNvPr>
          <p:cNvSpPr/>
          <p:nvPr userDrawn="1"/>
        </p:nvSpPr>
        <p:spPr>
          <a:xfrm>
            <a:off x="2756263" y="2220686"/>
            <a:ext cx="6679474" cy="2299063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FED8996-3895-DF4C-B5C0-C4F1D5BFFD50}"/>
              </a:ext>
            </a:extLst>
          </p:cNvPr>
          <p:cNvSpPr/>
          <p:nvPr userDrawn="1"/>
        </p:nvSpPr>
        <p:spPr>
          <a:xfrm>
            <a:off x="2434046" y="1968137"/>
            <a:ext cx="7323909" cy="280416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F99F44-53D3-2C45-8A7F-50ABEE518D07}"/>
              </a:ext>
            </a:extLst>
          </p:cNvPr>
          <p:cNvSpPr txBox="1"/>
          <p:nvPr userDrawn="1"/>
        </p:nvSpPr>
        <p:spPr>
          <a:xfrm>
            <a:off x="2747555" y="2974406"/>
            <a:ext cx="6688182" cy="729430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lvl="0" algn="ctr">
              <a:lnSpc>
                <a:spcPct val="90000"/>
              </a:lnSpc>
            </a:pPr>
            <a:r>
              <a:rPr lang="en-US" sz="4600" dirty="0">
                <a:latin typeface="Trebuchet MS" panose="020B0703020202090204" pitchFamily="34" charset="0"/>
                <a:ea typeface="Poppins ExtraLight"/>
                <a:cs typeface="Poppins ExtraLight"/>
                <a:sym typeface="Poppins ExtraLight"/>
              </a:rPr>
              <a:t>Thank </a:t>
            </a:r>
            <a:r>
              <a:rPr lang="en-US" sz="4600" b="1" dirty="0">
                <a:solidFill>
                  <a:schemeClr val="accent4"/>
                </a:solidFill>
                <a:latin typeface="Trebuchet MS" panose="020B0703020202090204" pitchFamily="34" charset="0"/>
                <a:ea typeface="Poppins ExtraLight"/>
                <a:cs typeface="Poppins ExtraLight"/>
                <a:sym typeface="Poppins ExtraLight"/>
              </a:rPr>
              <a:t>You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8C19D8F-DEC6-1C4E-9FD3-631CF0480C74}"/>
              </a:ext>
            </a:extLst>
          </p:cNvPr>
          <p:cNvCxnSpPr>
            <a:cxnSpLocks/>
          </p:cNvCxnSpPr>
          <p:nvPr userDrawn="1"/>
        </p:nvCxnSpPr>
        <p:spPr>
          <a:xfrm>
            <a:off x="4747523" y="3740752"/>
            <a:ext cx="667512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95883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1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801C3AE9-2CC8-A24D-B554-46388198DC4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91093" y="6095999"/>
            <a:ext cx="8500907" cy="762001"/>
          </a:xfrm>
          <a:custGeom>
            <a:avLst/>
            <a:gdLst>
              <a:gd name="connsiteX0" fmla="*/ 8500907 w 8500907"/>
              <a:gd name="connsiteY0" fmla="*/ 0 h 762001"/>
              <a:gd name="connsiteX1" fmla="*/ 8500907 w 8500907"/>
              <a:gd name="connsiteY1" fmla="*/ 762001 h 762001"/>
              <a:gd name="connsiteX2" fmla="*/ 0 w 8500907"/>
              <a:gd name="connsiteY2" fmla="*/ 762001 h 762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00907" h="762001">
                <a:moveTo>
                  <a:pt x="8500907" y="0"/>
                </a:moveTo>
                <a:lnTo>
                  <a:pt x="8500907" y="762001"/>
                </a:lnTo>
                <a:lnTo>
                  <a:pt x="0" y="762001"/>
                </a:lnTo>
                <a:close/>
              </a:path>
            </a:pathLst>
          </a:custGeom>
          <a:solidFill>
            <a:schemeClr val="bg1"/>
          </a:solidFill>
        </p:spPr>
      </p:pic>
      <p:sp>
        <p:nvSpPr>
          <p:cNvPr id="11" name="Rectangle 21">
            <a:extLst>
              <a:ext uri="{FF2B5EF4-FFF2-40B4-BE49-F238E27FC236}">
                <a16:creationId xmlns:a16="http://schemas.microsoft.com/office/drawing/2014/main" id="{EA0E63A7-E438-324D-A75B-22653D8C312C}"/>
              </a:ext>
            </a:extLst>
          </p:cNvPr>
          <p:cNvSpPr/>
          <p:nvPr userDrawn="1"/>
        </p:nvSpPr>
        <p:spPr>
          <a:xfrm>
            <a:off x="11219455" y="6096000"/>
            <a:ext cx="972545" cy="762000"/>
          </a:xfrm>
          <a:custGeom>
            <a:avLst/>
            <a:gdLst>
              <a:gd name="connsiteX0" fmla="*/ 0 w 1307690"/>
              <a:gd name="connsiteY0" fmla="*/ 0 h 781665"/>
              <a:gd name="connsiteX1" fmla="*/ 1307690 w 1307690"/>
              <a:gd name="connsiteY1" fmla="*/ 0 h 781665"/>
              <a:gd name="connsiteX2" fmla="*/ 1307690 w 1307690"/>
              <a:gd name="connsiteY2" fmla="*/ 781665 h 781665"/>
              <a:gd name="connsiteX3" fmla="*/ 0 w 1307690"/>
              <a:gd name="connsiteY3" fmla="*/ 781665 h 781665"/>
              <a:gd name="connsiteX4" fmla="*/ 0 w 1307690"/>
              <a:gd name="connsiteY4" fmla="*/ 0 h 781665"/>
              <a:gd name="connsiteX0" fmla="*/ 0 w 1307690"/>
              <a:gd name="connsiteY0" fmla="*/ 781665 h 781665"/>
              <a:gd name="connsiteX1" fmla="*/ 1307690 w 1307690"/>
              <a:gd name="connsiteY1" fmla="*/ 0 h 781665"/>
              <a:gd name="connsiteX2" fmla="*/ 1307690 w 1307690"/>
              <a:gd name="connsiteY2" fmla="*/ 781665 h 781665"/>
              <a:gd name="connsiteX3" fmla="*/ 0 w 1307690"/>
              <a:gd name="connsiteY3" fmla="*/ 781665 h 781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7690" h="781665">
                <a:moveTo>
                  <a:pt x="0" y="781665"/>
                </a:moveTo>
                <a:lnTo>
                  <a:pt x="1307690" y="0"/>
                </a:lnTo>
                <a:lnTo>
                  <a:pt x="1307690" y="781665"/>
                </a:lnTo>
                <a:lnTo>
                  <a:pt x="0" y="781665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CCB34059-17C8-B44D-8C3C-600B521D5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784" y="201636"/>
            <a:ext cx="11331222" cy="917258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Enter Title Here</a:t>
            </a:r>
          </a:p>
        </p:txBody>
      </p:sp>
      <p:sp>
        <p:nvSpPr>
          <p:cNvPr id="13" name="Slide Number">
            <a:extLst>
              <a:ext uri="{FF2B5EF4-FFF2-40B4-BE49-F238E27FC236}">
                <a16:creationId xmlns:a16="http://schemas.microsoft.com/office/drawing/2014/main" id="{10A6A038-8497-4AFA-9263-1C68EEA2EE3B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/>
          <a:p>
            <a:pPr algn="ctr"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solidFill>
                  <a:schemeClr val="bg1"/>
                </a:solidFill>
                <a:latin typeface="Arial" panose="020B0604020202020204" pitchFamily="34" charset="0"/>
              </a:rPr>
              <a:pPr algn="ctr">
                <a:lnSpc>
                  <a:spcPct val="100000"/>
                </a:lnSpc>
                <a:defRPr/>
              </a:pPr>
              <a:t>‹#›</a:t>
            </a:fld>
            <a:endParaRPr lang="id-ID" sz="8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7" name="Copyright">
            <a:extLst>
              <a:ext uri="{FF2B5EF4-FFF2-40B4-BE49-F238E27FC236}">
                <a16:creationId xmlns:a16="http://schemas.microsoft.com/office/drawing/2014/main" id="{7077D533-6A5A-4070-B665-76B3AF6D3340}"/>
              </a:ext>
            </a:extLst>
          </p:cNvPr>
          <p:cNvSpPr txBox="1"/>
          <p:nvPr userDrawn="1"/>
        </p:nvSpPr>
        <p:spPr>
          <a:xfrm>
            <a:off x="1917192" y="6485625"/>
            <a:ext cx="4114799" cy="2560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sz="800" noProof="0" dirty="0"/>
              <a:t>Copyright </a:t>
            </a:r>
            <a:r>
              <a:rPr lang="en-US" sz="800" noProof="0" dirty="0">
                <a:latin typeface="Arial" panose="020B0604020202020204" pitchFamily="34" charset="0"/>
              </a:rPr>
              <a:t>Mavenir</a:t>
            </a:r>
            <a:r>
              <a:rPr lang="en-US" sz="800" noProof="0" dirty="0"/>
              <a:t> 2022. Proprietary and Confidential.</a:t>
            </a:r>
          </a:p>
        </p:txBody>
      </p:sp>
      <p:sp>
        <p:nvSpPr>
          <p:cNvPr id="9" name="Content Placeholder 19">
            <a:extLst>
              <a:ext uri="{FF2B5EF4-FFF2-40B4-BE49-F238E27FC236}">
                <a16:creationId xmlns:a16="http://schemas.microsoft.com/office/drawing/2014/main" id="{9C55CFA6-30CC-48C3-A1ED-2C483FE52509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55625" y="1833422"/>
            <a:ext cx="11331221" cy="4143914"/>
          </a:xfrm>
        </p:spPr>
        <p:txBody>
          <a:bodyPr/>
          <a:lstStyle>
            <a:lvl1pPr marL="0" indent="-283464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defRPr sz="1400"/>
            </a:lvl1pPr>
            <a:lvl2pPr marL="740664" indent="-283464">
              <a:spcBef>
                <a:spcPts val="1200"/>
              </a:spcBef>
              <a:defRPr sz="1200"/>
            </a:lvl2pPr>
            <a:lvl3pPr marL="854075" indent="-223838">
              <a:spcBef>
                <a:spcPts val="600"/>
              </a:spcBef>
              <a:defRPr sz="1200"/>
            </a:lvl3pPr>
            <a:lvl4pPr marL="1027113" indent="-217488">
              <a:spcBef>
                <a:spcPts val="600"/>
              </a:spcBef>
              <a:defRPr sz="1200"/>
            </a:lvl4pPr>
            <a:lvl5pPr marL="1198563" indent="-219075">
              <a:spcBef>
                <a:spcPts val="600"/>
              </a:spcBef>
              <a:defRPr sz="1200"/>
            </a:lvl5pPr>
          </a:lstStyle>
          <a:p>
            <a:pPr lvl="0"/>
            <a:r>
              <a:rPr lang="en-US" noProof="0" dirty="0"/>
              <a:t>First Level Point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0" name="Subhead">
            <a:extLst>
              <a:ext uri="{FF2B5EF4-FFF2-40B4-BE49-F238E27FC236}">
                <a16:creationId xmlns:a16="http://schemas.microsoft.com/office/drawing/2014/main" id="{515ABD01-B9E8-4E3F-A0E2-97206677996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5855" y="1398301"/>
            <a:ext cx="11331221" cy="341397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628650" indent="0">
              <a:buNone/>
              <a:defRPr/>
            </a:lvl3pPr>
            <a:lvl4pPr marL="809625" indent="0">
              <a:buNone/>
              <a:defRPr/>
            </a:lvl4pPr>
            <a:lvl5pPr marL="979487" indent="0">
              <a:buNone/>
              <a:defRPr/>
            </a:lvl5pPr>
          </a:lstStyle>
          <a:p>
            <a:pPr lvl="0"/>
            <a:r>
              <a:rPr lang="en-US" noProof="0" dirty="0"/>
              <a:t>Subhead Goes Here if Needed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0FED90F-BB6D-4DBA-98F2-7797C532A8CB}"/>
              </a:ext>
            </a:extLst>
          </p:cNvPr>
          <p:cNvCxnSpPr>
            <a:cxnSpLocks/>
          </p:cNvCxnSpPr>
          <p:nvPr userDrawn="1"/>
        </p:nvCxnSpPr>
        <p:spPr>
          <a:xfrm>
            <a:off x="667512" y="1220953"/>
            <a:ext cx="623436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7003501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_You_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Placeholder 5" descr="A group of people walking on a sidewalk&#10;&#10;Description automatically generated with medium confidence">
            <a:extLst>
              <a:ext uri="{FF2B5EF4-FFF2-40B4-BE49-F238E27FC236}">
                <a16:creationId xmlns:a16="http://schemas.microsoft.com/office/drawing/2014/main" id="{07FA5870-6490-FC4F-B220-4EDF4370B9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72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90"/>
          <a:stretch/>
        </p:blipFill>
        <p:spPr>
          <a:xfrm>
            <a:off x="0" y="0"/>
            <a:ext cx="12192000" cy="6871063"/>
          </a:xfrm>
          <a:prstGeom prst="parallelogram">
            <a:avLst>
              <a:gd name="adj" fmla="val 25974"/>
            </a:avLst>
          </a:prstGeom>
          <a:solidFill>
            <a:schemeClr val="bg1">
              <a:lumMod val="65000"/>
            </a:schemeClr>
          </a:solidFill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E35727AF-22DA-294F-B479-C6A938B1D99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28737" y="6448425"/>
            <a:ext cx="1343846" cy="27697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3A2F4E6-3CBB-4C48-8648-6F47664B82FB}"/>
              </a:ext>
            </a:extLst>
          </p:cNvPr>
          <p:cNvSpPr/>
          <p:nvPr userDrawn="1"/>
        </p:nvSpPr>
        <p:spPr>
          <a:xfrm>
            <a:off x="2756263" y="2220686"/>
            <a:ext cx="6679474" cy="2299063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FED8996-3895-DF4C-B5C0-C4F1D5BFFD50}"/>
              </a:ext>
            </a:extLst>
          </p:cNvPr>
          <p:cNvSpPr/>
          <p:nvPr userDrawn="1"/>
        </p:nvSpPr>
        <p:spPr>
          <a:xfrm>
            <a:off x="2434046" y="1968137"/>
            <a:ext cx="7323909" cy="280416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EAB6C5B-23B4-2645-AA2F-8E05A301294F}"/>
              </a:ext>
            </a:extLst>
          </p:cNvPr>
          <p:cNvSpPr txBox="1"/>
          <p:nvPr userDrawn="1"/>
        </p:nvSpPr>
        <p:spPr>
          <a:xfrm>
            <a:off x="2747555" y="2974406"/>
            <a:ext cx="6688182" cy="729430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lvl="0" algn="ctr">
              <a:lnSpc>
                <a:spcPct val="90000"/>
              </a:lnSpc>
            </a:pPr>
            <a:r>
              <a:rPr lang="en-US" sz="4600" dirty="0">
                <a:latin typeface="Trebuchet MS" panose="020B0703020202090204" pitchFamily="34" charset="0"/>
                <a:ea typeface="Poppins ExtraLight"/>
                <a:cs typeface="Poppins ExtraLight"/>
                <a:sym typeface="Poppins ExtraLight"/>
              </a:rPr>
              <a:t>Thank </a:t>
            </a:r>
            <a:r>
              <a:rPr lang="en-US" sz="4600" b="1" dirty="0">
                <a:solidFill>
                  <a:schemeClr val="accent4"/>
                </a:solidFill>
                <a:latin typeface="Trebuchet MS" panose="020B0703020202090204" pitchFamily="34" charset="0"/>
                <a:ea typeface="Poppins ExtraLight"/>
                <a:cs typeface="Poppins ExtraLight"/>
                <a:sym typeface="Poppins ExtraLight"/>
              </a:rPr>
              <a:t>You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860326C-8BBF-2E45-BAEC-4A5E759D19BF}"/>
              </a:ext>
            </a:extLst>
          </p:cNvPr>
          <p:cNvCxnSpPr>
            <a:cxnSpLocks/>
          </p:cNvCxnSpPr>
          <p:nvPr userDrawn="1"/>
        </p:nvCxnSpPr>
        <p:spPr>
          <a:xfrm>
            <a:off x="4747523" y="3740752"/>
            <a:ext cx="667512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8513698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_You_Custom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AF3FCEE-62F8-084A-9469-8C3C6517E23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parallelogram">
            <a:avLst>
              <a:gd name="adj" fmla="val 25974"/>
            </a:avLst>
          </a:prstGeom>
          <a:solidFill>
            <a:schemeClr val="bg2"/>
          </a:solidFill>
        </p:spPr>
        <p:txBody>
          <a:bodyPr tIns="1005840" anchor="ctr" anchorCtr="0"/>
          <a:lstStyle>
            <a:lvl1pPr>
              <a:defRPr/>
            </a:lvl1pPr>
          </a:lstStyle>
          <a:p>
            <a:r>
              <a:rPr lang="en-US" dirty="0"/>
              <a:t>Click icon above to insert picture or drag and drop image onto this shape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E35727AF-22DA-294F-B479-C6A938B1D99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28737" y="6448425"/>
            <a:ext cx="1343846" cy="276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959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image" Target="../media/image2.svg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3.xml"/><Relationship Id="rId18" Type="http://schemas.openxmlformats.org/officeDocument/2006/relationships/slideLayout" Target="../slideLayouts/slideLayout58.xml"/><Relationship Id="rId26" Type="http://schemas.openxmlformats.org/officeDocument/2006/relationships/slideLayout" Target="../slideLayouts/slideLayout66.xml"/><Relationship Id="rId39" Type="http://schemas.openxmlformats.org/officeDocument/2006/relationships/slideLayout" Target="../slideLayouts/slideLayout79.xml"/><Relationship Id="rId21" Type="http://schemas.openxmlformats.org/officeDocument/2006/relationships/slideLayout" Target="../slideLayouts/slideLayout61.xml"/><Relationship Id="rId34" Type="http://schemas.openxmlformats.org/officeDocument/2006/relationships/slideLayout" Target="../slideLayouts/slideLayout74.xml"/><Relationship Id="rId42" Type="http://schemas.openxmlformats.org/officeDocument/2006/relationships/slideLayout" Target="../slideLayouts/slideLayout82.xml"/><Relationship Id="rId47" Type="http://schemas.openxmlformats.org/officeDocument/2006/relationships/slideLayout" Target="../slideLayouts/slideLayout87.xml"/><Relationship Id="rId50" Type="http://schemas.openxmlformats.org/officeDocument/2006/relationships/slideLayout" Target="../slideLayouts/slideLayout90.xml"/><Relationship Id="rId7" Type="http://schemas.openxmlformats.org/officeDocument/2006/relationships/slideLayout" Target="../slideLayouts/slideLayout47.xml"/><Relationship Id="rId2" Type="http://schemas.openxmlformats.org/officeDocument/2006/relationships/slideLayout" Target="../slideLayouts/slideLayout42.xml"/><Relationship Id="rId16" Type="http://schemas.openxmlformats.org/officeDocument/2006/relationships/slideLayout" Target="../slideLayouts/slideLayout56.xml"/><Relationship Id="rId29" Type="http://schemas.openxmlformats.org/officeDocument/2006/relationships/slideLayout" Target="../slideLayouts/slideLayout69.xml"/><Relationship Id="rId11" Type="http://schemas.openxmlformats.org/officeDocument/2006/relationships/slideLayout" Target="../slideLayouts/slideLayout51.xml"/><Relationship Id="rId24" Type="http://schemas.openxmlformats.org/officeDocument/2006/relationships/slideLayout" Target="../slideLayouts/slideLayout64.xml"/><Relationship Id="rId32" Type="http://schemas.openxmlformats.org/officeDocument/2006/relationships/slideLayout" Target="../slideLayouts/slideLayout72.xml"/><Relationship Id="rId37" Type="http://schemas.openxmlformats.org/officeDocument/2006/relationships/slideLayout" Target="../slideLayouts/slideLayout77.xml"/><Relationship Id="rId40" Type="http://schemas.openxmlformats.org/officeDocument/2006/relationships/slideLayout" Target="../slideLayouts/slideLayout80.xml"/><Relationship Id="rId45" Type="http://schemas.openxmlformats.org/officeDocument/2006/relationships/slideLayout" Target="../slideLayouts/slideLayout85.xml"/><Relationship Id="rId53" Type="http://schemas.openxmlformats.org/officeDocument/2006/relationships/image" Target="../media/image1.png"/><Relationship Id="rId5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50.xml"/><Relationship Id="rId19" Type="http://schemas.openxmlformats.org/officeDocument/2006/relationships/slideLayout" Target="../slideLayouts/slideLayout59.xml"/><Relationship Id="rId31" Type="http://schemas.openxmlformats.org/officeDocument/2006/relationships/slideLayout" Target="../slideLayouts/slideLayout71.xml"/><Relationship Id="rId44" Type="http://schemas.openxmlformats.org/officeDocument/2006/relationships/slideLayout" Target="../slideLayouts/slideLayout84.xml"/><Relationship Id="rId52" Type="http://schemas.openxmlformats.org/officeDocument/2006/relationships/theme" Target="../theme/theme2.xml"/><Relationship Id="rId4" Type="http://schemas.openxmlformats.org/officeDocument/2006/relationships/slideLayout" Target="../slideLayouts/slideLayout44.xml"/><Relationship Id="rId9" Type="http://schemas.openxmlformats.org/officeDocument/2006/relationships/slideLayout" Target="../slideLayouts/slideLayout49.xml"/><Relationship Id="rId14" Type="http://schemas.openxmlformats.org/officeDocument/2006/relationships/slideLayout" Target="../slideLayouts/slideLayout54.xml"/><Relationship Id="rId22" Type="http://schemas.openxmlformats.org/officeDocument/2006/relationships/slideLayout" Target="../slideLayouts/slideLayout62.xml"/><Relationship Id="rId27" Type="http://schemas.openxmlformats.org/officeDocument/2006/relationships/slideLayout" Target="../slideLayouts/slideLayout67.xml"/><Relationship Id="rId30" Type="http://schemas.openxmlformats.org/officeDocument/2006/relationships/slideLayout" Target="../slideLayouts/slideLayout70.xml"/><Relationship Id="rId35" Type="http://schemas.openxmlformats.org/officeDocument/2006/relationships/slideLayout" Target="../slideLayouts/slideLayout75.xml"/><Relationship Id="rId43" Type="http://schemas.openxmlformats.org/officeDocument/2006/relationships/slideLayout" Target="../slideLayouts/slideLayout83.xml"/><Relationship Id="rId48" Type="http://schemas.openxmlformats.org/officeDocument/2006/relationships/slideLayout" Target="../slideLayouts/slideLayout88.xml"/><Relationship Id="rId8" Type="http://schemas.openxmlformats.org/officeDocument/2006/relationships/slideLayout" Target="../slideLayouts/slideLayout48.xml"/><Relationship Id="rId51" Type="http://schemas.openxmlformats.org/officeDocument/2006/relationships/slideLayout" Target="../slideLayouts/slideLayout91.xml"/><Relationship Id="rId3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52.xml"/><Relationship Id="rId17" Type="http://schemas.openxmlformats.org/officeDocument/2006/relationships/slideLayout" Target="../slideLayouts/slideLayout57.xml"/><Relationship Id="rId25" Type="http://schemas.openxmlformats.org/officeDocument/2006/relationships/slideLayout" Target="../slideLayouts/slideLayout65.xml"/><Relationship Id="rId33" Type="http://schemas.openxmlformats.org/officeDocument/2006/relationships/slideLayout" Target="../slideLayouts/slideLayout73.xml"/><Relationship Id="rId38" Type="http://schemas.openxmlformats.org/officeDocument/2006/relationships/slideLayout" Target="../slideLayouts/slideLayout78.xml"/><Relationship Id="rId46" Type="http://schemas.openxmlformats.org/officeDocument/2006/relationships/slideLayout" Target="../slideLayouts/slideLayout86.xml"/><Relationship Id="rId20" Type="http://schemas.openxmlformats.org/officeDocument/2006/relationships/slideLayout" Target="../slideLayouts/slideLayout60.xml"/><Relationship Id="rId41" Type="http://schemas.openxmlformats.org/officeDocument/2006/relationships/slideLayout" Target="../slideLayouts/slideLayout81.xml"/><Relationship Id="rId54" Type="http://schemas.openxmlformats.org/officeDocument/2006/relationships/image" Target="../media/image2.svg"/><Relationship Id="rId1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6.xml"/><Relationship Id="rId15" Type="http://schemas.openxmlformats.org/officeDocument/2006/relationships/slideLayout" Target="../slideLayouts/slideLayout55.xml"/><Relationship Id="rId23" Type="http://schemas.openxmlformats.org/officeDocument/2006/relationships/slideLayout" Target="../slideLayouts/slideLayout63.xml"/><Relationship Id="rId28" Type="http://schemas.openxmlformats.org/officeDocument/2006/relationships/slideLayout" Target="../slideLayouts/slideLayout68.xml"/><Relationship Id="rId36" Type="http://schemas.openxmlformats.org/officeDocument/2006/relationships/slideLayout" Target="../slideLayouts/slideLayout76.xml"/><Relationship Id="rId49" Type="http://schemas.openxmlformats.org/officeDocument/2006/relationships/slideLayout" Target="../slideLayouts/slideLayout8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0A297AC-1781-774D-96FC-CD6106882A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7785" y="1709929"/>
            <a:ext cx="11411608" cy="45087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itle Placeholder 2">
            <a:extLst>
              <a:ext uri="{FF2B5EF4-FFF2-40B4-BE49-F238E27FC236}">
                <a16:creationId xmlns:a16="http://schemas.microsoft.com/office/drawing/2014/main" id="{BCED3C45-0F65-1945-9416-32FF161FAD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201636"/>
            <a:ext cx="11331222" cy="917258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DA1A36-96EB-E645-AB16-09BD39D10C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31752" y="6446520"/>
            <a:ext cx="457200" cy="2560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FEAFCC9-208A-B94A-9997-AEE9938F18A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Copyright Placeholder 4">
            <a:extLst>
              <a:ext uri="{FF2B5EF4-FFF2-40B4-BE49-F238E27FC236}">
                <a16:creationId xmlns:a16="http://schemas.microsoft.com/office/drawing/2014/main" id="{C4E9FB69-AEE0-7C40-96B8-0F916F23BF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83305"/>
            <a:ext cx="4114800" cy="256032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ctr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id-ID"/>
              <a:t>Copyright</a:t>
            </a:r>
            <a:r>
              <a:rPr lang="en-US"/>
              <a:t> Mavenir</a:t>
            </a:r>
            <a:r>
              <a:rPr lang="id-ID" dirty="0"/>
              <a:t> 2022. </a:t>
            </a:r>
            <a:r>
              <a:rPr lang="id-ID" dirty="0" err="1"/>
              <a:t>Proprietary</a:t>
            </a:r>
            <a:r>
              <a:rPr lang="id-ID" dirty="0"/>
              <a:t> </a:t>
            </a:r>
            <a:r>
              <a:rPr lang="id-ID" dirty="0" err="1"/>
              <a:t>and</a:t>
            </a:r>
            <a:r>
              <a:rPr lang="id-ID" dirty="0"/>
              <a:t> </a:t>
            </a:r>
            <a:r>
              <a:rPr lang="id-ID" dirty="0" err="1"/>
              <a:t>Confidential</a:t>
            </a:r>
            <a:r>
              <a:rPr lang="id-ID" dirty="0"/>
              <a:t>.</a:t>
            </a:r>
          </a:p>
        </p:txBody>
      </p:sp>
      <p:sp>
        <p:nvSpPr>
          <p:cNvPr id="8" name="Slide Number" hidden="1">
            <a:extLst>
              <a:ext uri="{FF2B5EF4-FFF2-40B4-BE49-F238E27FC236}">
                <a16:creationId xmlns:a16="http://schemas.microsoft.com/office/drawing/2014/main" id="{353B5C0A-5F39-46F2-9BD1-5423A368D7FE}"/>
              </a:ext>
            </a:extLst>
          </p:cNvPr>
          <p:cNvSpPr txBox="1"/>
          <p:nvPr userDrawn="1"/>
        </p:nvSpPr>
        <p:spPr>
          <a:xfrm>
            <a:off x="11731752" y="6446520"/>
            <a:ext cx="457200" cy="25239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EAFCC9-208A-B94A-9997-AEE9938F18A0}" type="slidenum">
              <a:rPr lang="en-US" sz="800" smtClean="0"/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0889C347-D7D2-594C-8930-C8560016BAAC}"/>
              </a:ext>
            </a:extLst>
          </p:cNvPr>
          <p:cNvPicPr>
            <a:picLocks noChangeAspect="1"/>
          </p:cNvPicPr>
          <p:nvPr userDrawn="1"/>
        </p:nvPicPr>
        <p:blipFill>
          <a:blip r:embed="rId4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448056" y="6425642"/>
            <a:ext cx="1325880" cy="273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2605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68" r:id="rId2"/>
    <p:sldLayoutId id="2147483771" r:id="rId3"/>
    <p:sldLayoutId id="2147483707" r:id="rId4"/>
    <p:sldLayoutId id="2147483717" r:id="rId5"/>
    <p:sldLayoutId id="2147483742" r:id="rId6"/>
    <p:sldLayoutId id="2147483741" r:id="rId7"/>
    <p:sldLayoutId id="2147483743" r:id="rId8"/>
    <p:sldLayoutId id="2147483744" r:id="rId9"/>
    <p:sldLayoutId id="2147483745" r:id="rId10"/>
    <p:sldLayoutId id="2147483719" r:id="rId11"/>
    <p:sldLayoutId id="2147483754" r:id="rId12"/>
    <p:sldLayoutId id="2147483726" r:id="rId13"/>
    <p:sldLayoutId id="2147483728" r:id="rId14"/>
    <p:sldLayoutId id="2147483746" r:id="rId15"/>
    <p:sldLayoutId id="2147483718" r:id="rId16"/>
    <p:sldLayoutId id="2147483722" r:id="rId17"/>
    <p:sldLayoutId id="2147483747" r:id="rId18"/>
    <p:sldLayoutId id="2147483748" r:id="rId19"/>
    <p:sldLayoutId id="2147483720" r:id="rId20"/>
    <p:sldLayoutId id="2147483749" r:id="rId21"/>
    <p:sldLayoutId id="2147483721" r:id="rId22"/>
    <p:sldLayoutId id="2147483723" r:id="rId23"/>
    <p:sldLayoutId id="2147483751" r:id="rId24"/>
    <p:sldLayoutId id="2147483750" r:id="rId25"/>
    <p:sldLayoutId id="2147483752" r:id="rId26"/>
    <p:sldLayoutId id="2147483724" r:id="rId27"/>
    <p:sldLayoutId id="2147483753" r:id="rId28"/>
    <p:sldLayoutId id="2147483725" r:id="rId29"/>
    <p:sldLayoutId id="2147483764" r:id="rId30"/>
    <p:sldLayoutId id="2147483763" r:id="rId31"/>
    <p:sldLayoutId id="2147483762" r:id="rId32"/>
    <p:sldLayoutId id="2147483730" r:id="rId33"/>
    <p:sldLayoutId id="2147483766" r:id="rId34"/>
    <p:sldLayoutId id="2147483732" r:id="rId35"/>
    <p:sldLayoutId id="2147483727" r:id="rId36"/>
    <p:sldLayoutId id="2147483757" r:id="rId37"/>
    <p:sldLayoutId id="2147483759" r:id="rId38"/>
    <p:sldLayoutId id="2147483733" r:id="rId39"/>
    <p:sldLayoutId id="2147483761" r:id="rId4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0" i="0" kern="1200">
          <a:solidFill>
            <a:schemeClr val="tx1"/>
          </a:solidFill>
          <a:latin typeface="Trebuchet MS" panose="020B0703020202090204" pitchFamily="34" charset="0"/>
          <a:ea typeface="+mj-ea"/>
          <a:cs typeface="Poppins ExtraLight" pitchFamily="2" charset="77"/>
        </a:defRPr>
      </a:lvl1pPr>
    </p:titleStyle>
    <p:bodyStyle>
      <a:lvl1pPr marL="179388" indent="-179388" algn="l" defTabSz="914400" rtl="0" eaLnBrk="1" latinLnBrk="0" hangingPunct="1">
        <a:lnSpc>
          <a:spcPct val="90000"/>
        </a:lnSpc>
        <a:spcBef>
          <a:spcPts val="1000"/>
        </a:spcBef>
        <a:buClr>
          <a:schemeClr val="accent4"/>
        </a:buClr>
        <a:buFont typeface="System Font Regular"/>
        <a:buChar char="&gt;"/>
        <a:tabLst/>
        <a:defRPr sz="1800" b="0" i="0" kern="1200">
          <a:solidFill>
            <a:schemeClr val="tx1"/>
          </a:solidFill>
          <a:latin typeface="Arial" panose="020B0604020202020204" pitchFamily="34" charset="0"/>
          <a:ea typeface="Lato" panose="020F0502020204030203" pitchFamily="34" charset="0"/>
          <a:cs typeface="Arial" panose="020B0604020202020204" pitchFamily="34" charset="0"/>
        </a:defRPr>
      </a:lvl1pPr>
      <a:lvl2pPr marL="628650" indent="-171450" algn="l" defTabSz="914400" rtl="0" eaLnBrk="1" latinLnBrk="0" hangingPunct="1">
        <a:lnSpc>
          <a:spcPct val="90000"/>
        </a:lnSpc>
        <a:spcBef>
          <a:spcPts val="500"/>
        </a:spcBef>
        <a:buClr>
          <a:schemeClr val="accent4"/>
        </a:buClr>
        <a:buFont typeface="System Font Regular"/>
        <a:buChar char="–"/>
        <a:tabLst/>
        <a:defRPr sz="1400" b="0" i="0" kern="1200">
          <a:solidFill>
            <a:schemeClr val="tx1"/>
          </a:solidFill>
          <a:latin typeface="Arial" panose="020B0604020202020204" pitchFamily="34" charset="0"/>
          <a:ea typeface="Lato" panose="020F0502020204030203" pitchFamily="34" charset="0"/>
          <a:cs typeface="Arial" panose="020B0604020202020204" pitchFamily="34" charset="0"/>
        </a:defRPr>
      </a:lvl2pPr>
      <a:lvl3pPr marL="809625" indent="-180975" algn="l" defTabSz="914400" rtl="0" eaLnBrk="1" latinLnBrk="0" hangingPunct="1">
        <a:lnSpc>
          <a:spcPct val="90000"/>
        </a:lnSpc>
        <a:spcBef>
          <a:spcPts val="500"/>
        </a:spcBef>
        <a:buClr>
          <a:schemeClr val="accent4"/>
        </a:buClr>
        <a:buFont typeface="System Font Regular"/>
        <a:buChar char="–"/>
        <a:tabLst/>
        <a:defRPr sz="1400" b="0" i="0" kern="1200">
          <a:solidFill>
            <a:schemeClr val="tx1"/>
          </a:solidFill>
          <a:latin typeface="Arial" panose="020B0604020202020204" pitchFamily="34" charset="0"/>
          <a:ea typeface="Lato" panose="020F0502020204030203" pitchFamily="34" charset="0"/>
          <a:cs typeface="Arial" panose="020B0604020202020204" pitchFamily="34" charset="0"/>
        </a:defRPr>
      </a:lvl3pPr>
      <a:lvl4pPr marL="979488" indent="-169863" algn="l" defTabSz="914400" rtl="0" eaLnBrk="1" latinLnBrk="0" hangingPunct="1">
        <a:lnSpc>
          <a:spcPct val="90000"/>
        </a:lnSpc>
        <a:spcBef>
          <a:spcPts val="500"/>
        </a:spcBef>
        <a:buClr>
          <a:schemeClr val="accent4"/>
        </a:buClr>
        <a:buFont typeface="System Font Regular"/>
        <a:buChar char="–"/>
        <a:tabLst/>
        <a:defRPr sz="1400" b="0" i="0" kern="1200">
          <a:solidFill>
            <a:schemeClr val="tx1"/>
          </a:solidFill>
          <a:latin typeface="Arial" panose="020B0604020202020204" pitchFamily="34" charset="0"/>
          <a:ea typeface="Lato" panose="020F0502020204030203" pitchFamily="34" charset="0"/>
          <a:cs typeface="Arial" panose="020B0604020202020204" pitchFamily="34" charset="0"/>
        </a:defRPr>
      </a:lvl4pPr>
      <a:lvl5pPr marL="1149350" indent="-169863" algn="l" defTabSz="914400" rtl="0" eaLnBrk="1" latinLnBrk="0" hangingPunct="1">
        <a:lnSpc>
          <a:spcPct val="90000"/>
        </a:lnSpc>
        <a:spcBef>
          <a:spcPts val="500"/>
        </a:spcBef>
        <a:buClr>
          <a:schemeClr val="accent4"/>
        </a:buClr>
        <a:buFont typeface="System Font Regular"/>
        <a:buChar char="–"/>
        <a:tabLst/>
        <a:defRPr sz="1400" b="0" i="0" kern="1200">
          <a:solidFill>
            <a:schemeClr val="tx1"/>
          </a:solidFill>
          <a:latin typeface="Arial" panose="020B0604020202020204" pitchFamily="34" charset="0"/>
          <a:ea typeface="Lato" panose="020F0502020204030203" pitchFamily="34" charset="0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0A297AC-1781-774D-96FC-CD6106882A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7785" y="1709929"/>
            <a:ext cx="11411608" cy="45087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itle Placeholder 2">
            <a:extLst>
              <a:ext uri="{FF2B5EF4-FFF2-40B4-BE49-F238E27FC236}">
                <a16:creationId xmlns:a16="http://schemas.microsoft.com/office/drawing/2014/main" id="{BCED3C45-0F65-1945-9416-32FF161FAD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201636"/>
            <a:ext cx="11331222" cy="917258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DA1A36-96EB-E645-AB16-09BD39D10C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31752" y="6446520"/>
            <a:ext cx="457200" cy="2560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FEAFCC9-208A-B94A-9997-AEE9938F18A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Copyright Placeholder 4">
            <a:extLst>
              <a:ext uri="{FF2B5EF4-FFF2-40B4-BE49-F238E27FC236}">
                <a16:creationId xmlns:a16="http://schemas.microsoft.com/office/drawing/2014/main" id="{C4E9FB69-AEE0-7C40-96B8-0F916F23BF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83305"/>
            <a:ext cx="4114800" cy="256032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ctr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id-ID" dirty="0"/>
              <a:t>Copyright </a:t>
            </a:r>
            <a:r>
              <a:rPr lang="en-US" dirty="0"/>
              <a:t>Mavenir</a:t>
            </a:r>
            <a:r>
              <a:rPr lang="id-ID" dirty="0"/>
              <a:t> 2022. Proprietary and Confidential.</a:t>
            </a:r>
          </a:p>
        </p:txBody>
      </p:sp>
      <p:sp>
        <p:nvSpPr>
          <p:cNvPr id="8" name="Slide Number" hidden="1">
            <a:extLst>
              <a:ext uri="{FF2B5EF4-FFF2-40B4-BE49-F238E27FC236}">
                <a16:creationId xmlns:a16="http://schemas.microsoft.com/office/drawing/2014/main" id="{353B5C0A-5F39-46F2-9BD1-5423A368D7FE}"/>
              </a:ext>
            </a:extLst>
          </p:cNvPr>
          <p:cNvSpPr txBox="1"/>
          <p:nvPr userDrawn="1"/>
        </p:nvSpPr>
        <p:spPr>
          <a:xfrm>
            <a:off x="11731752" y="6446520"/>
            <a:ext cx="457200" cy="25239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EAFCC9-208A-B94A-9997-AEE9938F18A0}" type="slidenum">
              <a:rPr lang="en-US" sz="800" smtClean="0"/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0889C347-D7D2-594C-8930-C8560016BAAC}"/>
              </a:ext>
            </a:extLst>
          </p:cNvPr>
          <p:cNvPicPr>
            <a:picLocks noChangeAspect="1"/>
          </p:cNvPicPr>
          <p:nvPr userDrawn="1"/>
        </p:nvPicPr>
        <p:blipFill>
          <a:blip r:embed="rId5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4"/>
              </a:ext>
            </a:extLst>
          </a:blip>
          <a:stretch>
            <a:fillRect/>
          </a:stretch>
        </p:blipFill>
        <p:spPr>
          <a:xfrm>
            <a:off x="448056" y="6425642"/>
            <a:ext cx="1325880" cy="273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740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3" r:id="rId1"/>
    <p:sldLayoutId id="2147483774" r:id="rId2"/>
    <p:sldLayoutId id="2147483775" r:id="rId3"/>
    <p:sldLayoutId id="2147483776" r:id="rId4"/>
    <p:sldLayoutId id="2147483777" r:id="rId5"/>
    <p:sldLayoutId id="2147483778" r:id="rId6"/>
    <p:sldLayoutId id="2147483779" r:id="rId7"/>
    <p:sldLayoutId id="2147483780" r:id="rId8"/>
    <p:sldLayoutId id="2147483781" r:id="rId9"/>
    <p:sldLayoutId id="2147483782" r:id="rId10"/>
    <p:sldLayoutId id="2147483783" r:id="rId11"/>
    <p:sldLayoutId id="2147483784" r:id="rId12"/>
    <p:sldLayoutId id="2147483785" r:id="rId13"/>
    <p:sldLayoutId id="2147483786" r:id="rId14"/>
    <p:sldLayoutId id="2147483787" r:id="rId15"/>
    <p:sldLayoutId id="2147483788" r:id="rId16"/>
    <p:sldLayoutId id="2147483789" r:id="rId17"/>
    <p:sldLayoutId id="2147483790" r:id="rId18"/>
    <p:sldLayoutId id="2147483791" r:id="rId19"/>
    <p:sldLayoutId id="2147483792" r:id="rId20"/>
    <p:sldLayoutId id="2147483793" r:id="rId21"/>
    <p:sldLayoutId id="2147483794" r:id="rId22"/>
    <p:sldLayoutId id="2147483795" r:id="rId23"/>
    <p:sldLayoutId id="2147483796" r:id="rId24"/>
    <p:sldLayoutId id="2147483797" r:id="rId25"/>
    <p:sldLayoutId id="2147483798" r:id="rId26"/>
    <p:sldLayoutId id="2147483799" r:id="rId27"/>
    <p:sldLayoutId id="2147483800" r:id="rId28"/>
    <p:sldLayoutId id="2147483801" r:id="rId29"/>
    <p:sldLayoutId id="2147483802" r:id="rId30"/>
    <p:sldLayoutId id="2147483803" r:id="rId31"/>
    <p:sldLayoutId id="2147483804" r:id="rId32"/>
    <p:sldLayoutId id="2147483805" r:id="rId33"/>
    <p:sldLayoutId id="2147483806" r:id="rId34"/>
    <p:sldLayoutId id="2147483807" r:id="rId35"/>
    <p:sldLayoutId id="2147483808" r:id="rId36"/>
    <p:sldLayoutId id="2147483809" r:id="rId37"/>
    <p:sldLayoutId id="2147483810" r:id="rId38"/>
    <p:sldLayoutId id="2147483811" r:id="rId39"/>
    <p:sldLayoutId id="2147483812" r:id="rId40"/>
    <p:sldLayoutId id="2147483813" r:id="rId41"/>
    <p:sldLayoutId id="2147483814" r:id="rId42"/>
    <p:sldLayoutId id="2147483815" r:id="rId43"/>
    <p:sldLayoutId id="2147483816" r:id="rId44"/>
    <p:sldLayoutId id="2147483817" r:id="rId45"/>
    <p:sldLayoutId id="2147483818" r:id="rId46"/>
    <p:sldLayoutId id="2147483819" r:id="rId47"/>
    <p:sldLayoutId id="2147483820" r:id="rId48"/>
    <p:sldLayoutId id="2147483821" r:id="rId49"/>
    <p:sldLayoutId id="2147483822" r:id="rId50"/>
    <p:sldLayoutId id="2147483823" r:id="rId5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0" i="0" kern="1200">
          <a:solidFill>
            <a:schemeClr val="tx1"/>
          </a:solidFill>
          <a:latin typeface="Trebuchet MS" panose="020B0703020202090204" pitchFamily="34" charset="0"/>
          <a:ea typeface="+mj-ea"/>
          <a:cs typeface="Poppins ExtraLight" pitchFamily="2" charset="77"/>
        </a:defRPr>
      </a:lvl1pPr>
    </p:titleStyle>
    <p:bodyStyle>
      <a:lvl1pPr marL="179388" indent="-179388" algn="l" defTabSz="914400" rtl="0" eaLnBrk="1" latinLnBrk="0" hangingPunct="1">
        <a:lnSpc>
          <a:spcPct val="90000"/>
        </a:lnSpc>
        <a:spcBef>
          <a:spcPts val="1000"/>
        </a:spcBef>
        <a:buClr>
          <a:schemeClr val="accent4"/>
        </a:buClr>
        <a:buFont typeface="System Font Regular"/>
        <a:buChar char="&gt;"/>
        <a:tabLst/>
        <a:defRPr sz="1800" b="0" i="0" kern="1200">
          <a:solidFill>
            <a:schemeClr val="tx1"/>
          </a:solidFill>
          <a:latin typeface="Arial" panose="020B0604020202020204" pitchFamily="34" charset="0"/>
          <a:ea typeface="Lato" panose="020F0502020204030203" pitchFamily="34" charset="0"/>
          <a:cs typeface="Arial" panose="020B0604020202020204" pitchFamily="34" charset="0"/>
        </a:defRPr>
      </a:lvl1pPr>
      <a:lvl2pPr marL="628650" indent="-171450" algn="l" defTabSz="914400" rtl="0" eaLnBrk="1" latinLnBrk="0" hangingPunct="1">
        <a:lnSpc>
          <a:spcPct val="90000"/>
        </a:lnSpc>
        <a:spcBef>
          <a:spcPts val="500"/>
        </a:spcBef>
        <a:buClr>
          <a:schemeClr val="accent4"/>
        </a:buClr>
        <a:buFont typeface="System Font Regular"/>
        <a:buChar char="–"/>
        <a:tabLst/>
        <a:defRPr sz="1400" b="0" i="0" kern="1200">
          <a:solidFill>
            <a:schemeClr val="tx1"/>
          </a:solidFill>
          <a:latin typeface="Arial" panose="020B0604020202020204" pitchFamily="34" charset="0"/>
          <a:ea typeface="Lato" panose="020F0502020204030203" pitchFamily="34" charset="0"/>
          <a:cs typeface="Arial" panose="020B0604020202020204" pitchFamily="34" charset="0"/>
        </a:defRPr>
      </a:lvl2pPr>
      <a:lvl3pPr marL="809625" indent="-180975" algn="l" defTabSz="914400" rtl="0" eaLnBrk="1" latinLnBrk="0" hangingPunct="1">
        <a:lnSpc>
          <a:spcPct val="90000"/>
        </a:lnSpc>
        <a:spcBef>
          <a:spcPts val="500"/>
        </a:spcBef>
        <a:buClr>
          <a:schemeClr val="accent4"/>
        </a:buClr>
        <a:buFont typeface="System Font Regular"/>
        <a:buChar char="–"/>
        <a:tabLst/>
        <a:defRPr sz="1400" b="0" i="0" kern="1200">
          <a:solidFill>
            <a:schemeClr val="tx1"/>
          </a:solidFill>
          <a:latin typeface="Arial" panose="020B0604020202020204" pitchFamily="34" charset="0"/>
          <a:ea typeface="Lato" panose="020F0502020204030203" pitchFamily="34" charset="0"/>
          <a:cs typeface="Arial" panose="020B0604020202020204" pitchFamily="34" charset="0"/>
        </a:defRPr>
      </a:lvl3pPr>
      <a:lvl4pPr marL="979488" indent="-169863" algn="l" defTabSz="914400" rtl="0" eaLnBrk="1" latinLnBrk="0" hangingPunct="1">
        <a:lnSpc>
          <a:spcPct val="90000"/>
        </a:lnSpc>
        <a:spcBef>
          <a:spcPts val="500"/>
        </a:spcBef>
        <a:buClr>
          <a:schemeClr val="accent4"/>
        </a:buClr>
        <a:buFont typeface="System Font Regular"/>
        <a:buChar char="–"/>
        <a:tabLst/>
        <a:defRPr sz="1400" b="0" i="0" kern="1200">
          <a:solidFill>
            <a:schemeClr val="tx1"/>
          </a:solidFill>
          <a:latin typeface="Arial" panose="020B0604020202020204" pitchFamily="34" charset="0"/>
          <a:ea typeface="Lato" panose="020F0502020204030203" pitchFamily="34" charset="0"/>
          <a:cs typeface="Arial" panose="020B0604020202020204" pitchFamily="34" charset="0"/>
        </a:defRPr>
      </a:lvl4pPr>
      <a:lvl5pPr marL="1149350" indent="-169863" algn="l" defTabSz="914400" rtl="0" eaLnBrk="1" latinLnBrk="0" hangingPunct="1">
        <a:lnSpc>
          <a:spcPct val="90000"/>
        </a:lnSpc>
        <a:spcBef>
          <a:spcPts val="500"/>
        </a:spcBef>
        <a:buClr>
          <a:schemeClr val="accent4"/>
        </a:buClr>
        <a:buFont typeface="System Font Regular"/>
        <a:buChar char="–"/>
        <a:tabLst/>
        <a:defRPr sz="1400" b="0" i="0" kern="1200">
          <a:solidFill>
            <a:schemeClr val="tx1"/>
          </a:solidFill>
          <a:latin typeface="Arial" panose="020B0604020202020204" pitchFamily="34" charset="0"/>
          <a:ea typeface="Lato" panose="020F0502020204030203" pitchFamily="34" charset="0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geeksforgeeks.org/functions-in-go-language/" TargetMode="External"/><Relationship Id="rId1" Type="http://schemas.openxmlformats.org/officeDocument/2006/relationships/slideLayout" Target="../slideLayouts/slideLayout5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A1B66-4F31-4789-843B-B4C5CB3FC7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0666" y="2824177"/>
            <a:ext cx="7007708" cy="1274195"/>
          </a:xfrm>
        </p:spPr>
        <p:txBody>
          <a:bodyPr/>
          <a:lstStyle/>
          <a:p>
            <a:r>
              <a:rPr kumimoji="0" lang="en-US" sz="46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Trebuchet MS"/>
                <a:cs typeface="Poppins ExtraLight"/>
              </a:rPr>
              <a:t>Golang Training</a:t>
            </a:r>
            <a:r>
              <a:rPr lang="en-US" dirty="0">
                <a:solidFill>
                  <a:srgbClr val="595959"/>
                </a:solidFill>
                <a:latin typeface="Trebuchet MS"/>
                <a:cs typeface="Poppins ExtraLight"/>
              </a:rPr>
              <a:t> Pointers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EDFFF2-2774-488A-9CEC-E8020C47D1B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43022" y="4223904"/>
            <a:ext cx="5875352" cy="335156"/>
          </a:xfrm>
        </p:spPr>
        <p:txBody>
          <a:bodyPr vert="horz" lIns="91440" tIns="45720" rIns="91440" bIns="45720" rtlCol="0" anchor="t">
            <a:spAutoFit/>
          </a:bodyPr>
          <a:lstStyle/>
          <a:p>
            <a:pPr>
              <a:buClrTx/>
              <a:defRPr/>
            </a:pPr>
            <a:r>
              <a:rPr lang="en-US" sz="1200" dirty="0">
                <a:solidFill>
                  <a:srgbClr val="595959"/>
                </a:solidFill>
                <a:latin typeface="Arial"/>
                <a:ea typeface="+mn-ea"/>
                <a:cs typeface="Arial"/>
              </a:rPr>
              <a:t>24/01/</a:t>
            </a:r>
            <a:r>
              <a:rPr lang="id-ID" sz="1200" dirty="0">
                <a:solidFill>
                  <a:srgbClr val="595959"/>
                </a:solidFill>
                <a:latin typeface="Arial"/>
                <a:ea typeface="+mn-ea"/>
                <a:cs typeface="Arial"/>
              </a:rPr>
              <a:t>2023</a:t>
            </a:r>
            <a:endParaRPr lang="id-ID" sz="1200" b="0" i="0" u="none" strike="noStrike" kern="120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439609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B05C033D-E38C-4147-A88C-4742B55CC27E}"/>
              </a:ext>
            </a:extLst>
          </p:cNvPr>
          <p:cNvSpPr/>
          <p:nvPr/>
        </p:nvSpPr>
        <p:spPr>
          <a:xfrm>
            <a:off x="11734800" y="6442217"/>
            <a:ext cx="457198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2025A4-F208-3946-97CC-7C1E06DC1E9C}" type="slidenum">
              <a:rPr kumimoji="0" lang="id-ID" sz="800" b="0" i="0" u="none" strike="noStrike" kern="1200" cap="none" spc="0" normalizeH="0" baseline="0" noProof="0" smtClean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id-ID" sz="800" b="0" i="0" u="none" strike="noStrike" kern="120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337293-8BF3-4729-B9D5-3EC8345868A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pPr indent="0">
              <a:spcAft>
                <a:spcPts val="1200"/>
              </a:spcAft>
              <a:buNone/>
            </a:pPr>
            <a:r>
              <a:rPr lang="en-US" sz="2000" dirty="0">
                <a:latin typeface="Arial"/>
                <a:ea typeface="Lato"/>
                <a:cs typeface="Arial"/>
              </a:rPr>
              <a:t>Syntax</a:t>
            </a:r>
          </a:p>
          <a:p>
            <a:pPr indent="0">
              <a:spcAft>
                <a:spcPts val="1200"/>
              </a:spcAft>
              <a:buNone/>
            </a:pPr>
            <a:r>
              <a:rPr lang="en-US" sz="2000" dirty="0">
                <a:latin typeface="Arial"/>
                <a:ea typeface="Lato"/>
                <a:cs typeface="Arial"/>
              </a:rPr>
              <a:t>func name(){
// statements
}
// using go keyword as the 
// prefix of your function call
go name()</a:t>
            </a:r>
            <a:endParaRPr lang="en-US" dirty="0">
              <a:latin typeface="Arial"/>
              <a:ea typeface="Lato"/>
              <a:cs typeface="Arial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812AC7-CFFD-4A41-9FC9-10B1FD9950B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98714" y="1398302"/>
            <a:ext cx="11073528" cy="332528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>
                <a:latin typeface="Arial"/>
                <a:ea typeface="Lato"/>
                <a:cs typeface="Arial"/>
              </a:rPr>
              <a:t>Delete</a:t>
            </a:r>
            <a:endParaRPr lang="en-US" dirty="0"/>
          </a:p>
          <a:p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D28679-F344-844F-8722-E9667C29C86B}"/>
              </a:ext>
            </a:extLst>
          </p:cNvPr>
          <p:cNvSpPr/>
          <p:nvPr/>
        </p:nvSpPr>
        <p:spPr>
          <a:xfrm>
            <a:off x="667512" y="1173858"/>
            <a:ext cx="11004730" cy="91440"/>
          </a:xfrm>
          <a:prstGeom prst="rect">
            <a:avLst/>
          </a:prstGeom>
          <a:gradFill>
            <a:gsLst>
              <a:gs pos="0">
                <a:schemeClr val="accent4">
                  <a:alpha val="0"/>
                </a:schemeClr>
              </a:gs>
              <a:gs pos="100000">
                <a:schemeClr val="accent4"/>
              </a:gs>
            </a:gsLst>
            <a:lin ang="648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BF49D74-D55F-5AA9-DA6F-B2EC0B9F2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rebuchet MS"/>
                <a:cs typeface="Poppins ExtraLight"/>
              </a:rPr>
              <a:t>Golang: Goroutine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37441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B05C033D-E38C-4147-A88C-4742B55CC27E}"/>
              </a:ext>
            </a:extLst>
          </p:cNvPr>
          <p:cNvSpPr/>
          <p:nvPr/>
        </p:nvSpPr>
        <p:spPr>
          <a:xfrm>
            <a:off x="11734800" y="6442217"/>
            <a:ext cx="457198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2025A4-F208-3946-97CC-7C1E06DC1E9C}" type="slidenum">
              <a:rPr kumimoji="0" lang="id-ID" sz="800" b="0" i="0" u="none" strike="noStrike" kern="1200" cap="none" spc="0" normalizeH="0" baseline="0" noProof="0" smtClean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id-ID" sz="800" b="0" i="0" u="none" strike="noStrike" kern="120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337293-8BF3-4729-B9D5-3EC8345868A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spcAft>
                <a:spcPts val="1200"/>
              </a:spcAft>
            </a:pPr>
            <a:r>
              <a:rPr lang="en-US" sz="2000" dirty="0">
                <a:latin typeface="Arial"/>
                <a:ea typeface="Lato"/>
                <a:cs typeface="Arial"/>
              </a:rPr>
              <a:t>Goroutine with an anonymous function can be created </a:t>
            </a:r>
            <a:endParaRPr lang="en-US" dirty="0"/>
          </a:p>
          <a:p>
            <a:pPr marL="285750" indent="-285750">
              <a:spcAft>
                <a:spcPts val="1200"/>
              </a:spcAft>
            </a:pPr>
            <a:r>
              <a:rPr lang="en-US" sz="2000" dirty="0">
                <a:latin typeface="Arial"/>
                <a:ea typeface="Lato"/>
                <a:cs typeface="Arial"/>
              </a:rPr>
              <a:t>Anonymous Goroutine simply by using go keyword as a prefix</a:t>
            </a:r>
          </a:p>
          <a:p>
            <a:pPr marL="285750" indent="-285750">
              <a:spcAft>
                <a:spcPts val="1200"/>
              </a:spcAft>
            </a:pPr>
            <a:endParaRPr lang="en-US" sz="20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812AC7-CFFD-4A41-9FC9-10B1FD9950B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98714" y="1398302"/>
            <a:ext cx="11073528" cy="332528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>
                <a:latin typeface="Arial"/>
                <a:ea typeface="Lato"/>
                <a:cs typeface="Arial"/>
              </a:rPr>
              <a:t>Anonymous Goroutine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D28679-F344-844F-8722-E9667C29C86B}"/>
              </a:ext>
            </a:extLst>
          </p:cNvPr>
          <p:cNvSpPr/>
          <p:nvPr/>
        </p:nvSpPr>
        <p:spPr>
          <a:xfrm>
            <a:off x="667512" y="1173858"/>
            <a:ext cx="11004730" cy="91440"/>
          </a:xfrm>
          <a:prstGeom prst="rect">
            <a:avLst/>
          </a:prstGeom>
          <a:gradFill>
            <a:gsLst>
              <a:gs pos="0">
                <a:schemeClr val="accent4">
                  <a:alpha val="0"/>
                </a:schemeClr>
              </a:gs>
              <a:gs pos="100000">
                <a:schemeClr val="accent4"/>
              </a:gs>
            </a:gsLst>
            <a:lin ang="648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BF49D74-D55F-5AA9-DA6F-B2EC0B9F2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rebuchet MS"/>
                <a:cs typeface="Poppins ExtraLight"/>
              </a:rPr>
              <a:t>Golang: Goroutine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54147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B05C033D-E38C-4147-A88C-4742B55CC27E}"/>
              </a:ext>
            </a:extLst>
          </p:cNvPr>
          <p:cNvSpPr/>
          <p:nvPr/>
        </p:nvSpPr>
        <p:spPr>
          <a:xfrm>
            <a:off x="11734800" y="6442217"/>
            <a:ext cx="457198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2025A4-F208-3946-97CC-7C1E06DC1E9C}" type="slidenum">
              <a:rPr kumimoji="0" lang="id-ID" sz="800" b="0" i="0" u="none" strike="noStrike" kern="1200" cap="none" spc="0" normalizeH="0" baseline="0" noProof="0" smtClean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id-ID" sz="800" b="0" i="0" u="none" strike="noStrike" kern="120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337293-8BF3-4729-B9D5-3EC8345868A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04541" y="1688685"/>
            <a:ext cx="11335477" cy="475266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spcAft>
                <a:spcPts val="1200"/>
              </a:spcAft>
            </a:pPr>
            <a:r>
              <a:rPr lang="en-US" sz="2000" dirty="0">
                <a:latin typeface="Arial"/>
                <a:ea typeface="Lato"/>
                <a:cs typeface="Arial"/>
              </a:rPr>
              <a:t>Goroutine can synchronize use </a:t>
            </a:r>
            <a:r>
              <a:rPr lang="en-US" sz="2000" dirty="0" err="1">
                <a:latin typeface="Arial"/>
                <a:ea typeface="Lato"/>
                <a:cs typeface="Arial"/>
              </a:rPr>
              <a:t>sync.Mutex</a:t>
            </a:r>
            <a:r>
              <a:rPr lang="en-US" sz="2000" dirty="0">
                <a:latin typeface="Arial"/>
                <a:ea typeface="Lato"/>
                <a:cs typeface="Arial"/>
              </a:rPr>
              <a:t> //</a:t>
            </a:r>
            <a:r>
              <a:rPr lang="en-US" sz="2000" dirty="0" err="1">
                <a:latin typeface="Arial"/>
                <a:ea typeface="Lato"/>
                <a:cs typeface="Arial"/>
              </a:rPr>
              <a:t>Smillar</a:t>
            </a:r>
            <a:r>
              <a:rPr lang="en-US" sz="2000" dirty="0">
                <a:latin typeface="Arial"/>
                <a:ea typeface="Lato"/>
                <a:cs typeface="Arial"/>
              </a:rPr>
              <a:t> to </a:t>
            </a:r>
            <a:r>
              <a:rPr lang="en-US" sz="2000" dirty="0" err="1">
                <a:latin typeface="Arial"/>
                <a:ea typeface="Lato"/>
                <a:cs typeface="Arial"/>
              </a:rPr>
              <a:t>posix</a:t>
            </a:r>
            <a:r>
              <a:rPr lang="en-US" sz="2000" dirty="0">
                <a:latin typeface="Arial"/>
                <a:ea typeface="Lato"/>
                <a:cs typeface="Arial"/>
              </a:rPr>
              <a:t> mutex</a:t>
            </a:r>
          </a:p>
          <a:p>
            <a:pPr marL="285750" indent="-285750">
              <a:spcAft>
                <a:spcPts val="1200"/>
              </a:spcAft>
            </a:pPr>
            <a:r>
              <a:rPr lang="en-US" sz="2000" dirty="0">
                <a:latin typeface="Arial"/>
                <a:ea typeface="Lato"/>
                <a:cs typeface="Arial"/>
              </a:rPr>
              <a:t>Goroutines can wait for each other using Wait Groups</a:t>
            </a:r>
          </a:p>
          <a:p>
            <a:pPr marL="285750" indent="-285750">
              <a:spcAft>
                <a:spcPts val="1200"/>
              </a:spcAft>
            </a:pPr>
            <a:r>
              <a:rPr lang="en-US" sz="2000" dirty="0">
                <a:latin typeface="Arial"/>
                <a:ea typeface="Lato"/>
                <a:cs typeface="Arial"/>
              </a:rPr>
              <a:t>Critical sections using mutexes</a:t>
            </a:r>
          </a:p>
          <a:p>
            <a:pPr marL="285750" indent="-285750">
              <a:spcAft>
                <a:spcPts val="1200"/>
              </a:spcAft>
            </a:pPr>
            <a:endParaRPr lang="en-US" sz="20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812AC7-CFFD-4A41-9FC9-10B1FD9950B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98714" y="1398302"/>
            <a:ext cx="11073528" cy="332528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>
                <a:latin typeface="Arial"/>
                <a:ea typeface="Lato"/>
                <a:cs typeface="Arial"/>
              </a:rPr>
              <a:t>Sync package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D28679-F344-844F-8722-E9667C29C86B}"/>
              </a:ext>
            </a:extLst>
          </p:cNvPr>
          <p:cNvSpPr/>
          <p:nvPr/>
        </p:nvSpPr>
        <p:spPr>
          <a:xfrm>
            <a:off x="667512" y="1173858"/>
            <a:ext cx="11004730" cy="91440"/>
          </a:xfrm>
          <a:prstGeom prst="rect">
            <a:avLst/>
          </a:prstGeom>
          <a:gradFill>
            <a:gsLst>
              <a:gs pos="0">
                <a:schemeClr val="accent4">
                  <a:alpha val="0"/>
                </a:schemeClr>
              </a:gs>
              <a:gs pos="100000">
                <a:schemeClr val="accent4"/>
              </a:gs>
            </a:gsLst>
            <a:lin ang="648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BF49D74-D55F-5AA9-DA6F-B2EC0B9F2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rebuchet MS"/>
                <a:cs typeface="Poppins ExtraLight"/>
              </a:rPr>
              <a:t>Golang: Goroutine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94112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B05C033D-E38C-4147-A88C-4742B55CC27E}"/>
              </a:ext>
            </a:extLst>
          </p:cNvPr>
          <p:cNvSpPr/>
          <p:nvPr/>
        </p:nvSpPr>
        <p:spPr>
          <a:xfrm>
            <a:off x="11734800" y="6442217"/>
            <a:ext cx="457198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2025A4-F208-3946-97CC-7C1E06DC1E9C}" type="slidenum">
              <a:rPr kumimoji="0" lang="id-ID" sz="800" b="0" i="0" u="none" strike="noStrike" kern="1200" cap="none" spc="0" normalizeH="0" baseline="0" noProof="0" smtClean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id-ID" sz="800" b="0" i="0" u="none" strike="noStrike" kern="120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337293-8BF3-4729-B9D5-3EC8345868A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spcAft>
                <a:spcPts val="1200"/>
              </a:spcAft>
            </a:pPr>
            <a:r>
              <a:rPr lang="en-US" sz="2000" dirty="0">
                <a:latin typeface="Arial"/>
                <a:ea typeface="Lato"/>
                <a:cs typeface="Arial"/>
              </a:rPr>
              <a:t>Channel are used to share data between goroutines</a:t>
            </a:r>
          </a:p>
          <a:p>
            <a:pPr marL="285750" indent="-285750">
              <a:spcAft>
                <a:spcPts val="1200"/>
              </a:spcAft>
            </a:pPr>
            <a:r>
              <a:rPr lang="en-US" sz="2000" dirty="0">
                <a:latin typeface="Arial"/>
                <a:ea typeface="Lato"/>
                <a:cs typeface="Arial"/>
              </a:rPr>
              <a:t>Channels act as a pipe between the goroutines</a:t>
            </a:r>
          </a:p>
          <a:p>
            <a:pPr marL="285750" indent="-285750">
              <a:spcAft>
                <a:spcPts val="1200"/>
              </a:spcAft>
            </a:pPr>
            <a:r>
              <a:rPr lang="en-US" sz="2000" dirty="0">
                <a:latin typeface="Arial"/>
                <a:ea typeface="Lato"/>
                <a:cs typeface="Arial"/>
              </a:rPr>
              <a:t>Channels guarantees a synchronous exchange.</a:t>
            </a:r>
          </a:p>
          <a:p>
            <a:pPr marL="285750" indent="-285750">
              <a:spcAft>
                <a:spcPts val="1200"/>
              </a:spcAft>
            </a:pPr>
            <a:r>
              <a:rPr lang="en-US" sz="2000" dirty="0">
                <a:latin typeface="Arial"/>
                <a:ea typeface="Lato"/>
                <a:cs typeface="Arial"/>
              </a:rPr>
              <a:t>Data type should be specified at the time of declaration of a channel</a:t>
            </a:r>
          </a:p>
          <a:p>
            <a:pPr marL="285750" indent="-285750">
              <a:spcAft>
                <a:spcPts val="1200"/>
              </a:spcAft>
            </a:pPr>
            <a:r>
              <a:rPr lang="en-US" sz="2000" dirty="0">
                <a:latin typeface="Arial"/>
                <a:ea typeface="Lato"/>
                <a:cs typeface="Arial"/>
              </a:rPr>
              <a:t>Values and pointers of built-in, named, struct, and reference types can be shared across channel</a:t>
            </a:r>
          </a:p>
          <a:p>
            <a:pPr marL="285750" indent="-285750">
              <a:spcAft>
                <a:spcPts val="1200"/>
              </a:spcAft>
            </a:pPr>
            <a:r>
              <a:rPr lang="en-US" sz="2000" dirty="0">
                <a:latin typeface="Arial"/>
                <a:ea typeface="Lato"/>
                <a:cs typeface="Arial"/>
              </a:rPr>
              <a:t>Only one goroutine has access to a data item at any given time</a:t>
            </a:r>
          </a:p>
          <a:p>
            <a:pPr marL="285750" indent="-285750">
              <a:spcAft>
                <a:spcPts val="1200"/>
              </a:spcAft>
            </a:pPr>
            <a:r>
              <a:rPr lang="en-US" sz="2000" dirty="0">
                <a:latin typeface="Arial"/>
                <a:ea typeface="Lato"/>
                <a:cs typeface="Arial"/>
              </a:rPr>
              <a:t>Hence data races cannot occur, by design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812AC7-CFFD-4A41-9FC9-10B1FD9950B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98714" y="1398302"/>
            <a:ext cx="11073528" cy="332528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>
                <a:latin typeface="Arial"/>
                <a:ea typeface="Lato"/>
                <a:cs typeface="Arial"/>
              </a:rPr>
              <a:t>Overview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D28679-F344-844F-8722-E9667C29C86B}"/>
              </a:ext>
            </a:extLst>
          </p:cNvPr>
          <p:cNvSpPr/>
          <p:nvPr/>
        </p:nvSpPr>
        <p:spPr>
          <a:xfrm>
            <a:off x="667512" y="1173858"/>
            <a:ext cx="11004730" cy="91440"/>
          </a:xfrm>
          <a:prstGeom prst="rect">
            <a:avLst/>
          </a:prstGeom>
          <a:gradFill>
            <a:gsLst>
              <a:gs pos="0">
                <a:schemeClr val="accent4">
                  <a:alpha val="0"/>
                </a:schemeClr>
              </a:gs>
              <a:gs pos="100000">
                <a:schemeClr val="accent4"/>
              </a:gs>
            </a:gsLst>
            <a:lin ang="648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BF49D74-D55F-5AA9-DA6F-B2EC0B9F2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rebuchet MS"/>
                <a:cs typeface="Poppins ExtraLight"/>
              </a:rPr>
              <a:t>Golang: Channels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73992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B05C033D-E38C-4147-A88C-4742B55CC27E}"/>
              </a:ext>
            </a:extLst>
          </p:cNvPr>
          <p:cNvSpPr/>
          <p:nvPr/>
        </p:nvSpPr>
        <p:spPr>
          <a:xfrm>
            <a:off x="11734800" y="6442217"/>
            <a:ext cx="457198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2025A4-F208-3946-97CC-7C1E06DC1E9C}" type="slidenum">
              <a:rPr kumimoji="0" lang="id-ID" sz="800" b="0" i="0" u="none" strike="noStrike" kern="1200" cap="none" spc="0" normalizeH="0" baseline="0" noProof="0" smtClean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id-ID" sz="800" b="0" i="0" u="none" strike="noStrike" kern="120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337293-8BF3-4729-B9D5-3EC8345868A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spcAft>
                <a:spcPts val="1200"/>
              </a:spcAft>
            </a:pPr>
            <a:r>
              <a:rPr lang="en-US" sz="2000" dirty="0">
                <a:latin typeface="Arial"/>
                <a:ea typeface="Lato"/>
                <a:cs typeface="Arial"/>
              </a:rPr>
              <a:t>Channels are of 2 types</a:t>
            </a:r>
            <a:endParaRPr lang="en-US" dirty="0"/>
          </a:p>
          <a:p>
            <a:pPr marL="740410" lvl="1" indent="-283210">
              <a:spcAft>
                <a:spcPts val="1200"/>
              </a:spcAft>
            </a:pPr>
            <a:r>
              <a:rPr lang="en-US" sz="1800" dirty="0">
                <a:latin typeface="Arial"/>
                <a:ea typeface="Lato"/>
                <a:cs typeface="Arial"/>
              </a:rPr>
              <a:t>Unbuffered channel</a:t>
            </a:r>
            <a:endParaRPr lang="en-US" sz="1800" dirty="0"/>
          </a:p>
          <a:p>
            <a:pPr lvl="2" indent="-223520">
              <a:spcAft>
                <a:spcPts val="1200"/>
              </a:spcAft>
            </a:pPr>
            <a:r>
              <a:rPr lang="en-US" sz="1800" dirty="0">
                <a:latin typeface="Arial"/>
                <a:ea typeface="Lato"/>
                <a:cs typeface="Arial"/>
              </a:rPr>
              <a:t>Unbuffered channel will have only one item, this is used for synchronous communication</a:t>
            </a:r>
            <a:endParaRPr lang="en-US" sz="1800" dirty="0"/>
          </a:p>
          <a:p>
            <a:pPr marL="740410" lvl="1" indent="-283210">
              <a:spcAft>
                <a:spcPts val="1200"/>
              </a:spcAft>
            </a:pPr>
            <a:r>
              <a:rPr lang="en-US" sz="1800" dirty="0">
                <a:latin typeface="Arial"/>
                <a:ea typeface="Lato"/>
                <a:cs typeface="Arial"/>
              </a:rPr>
              <a:t>Buffered channels</a:t>
            </a:r>
            <a:endParaRPr lang="en-US" sz="1800" dirty="0"/>
          </a:p>
          <a:p>
            <a:pPr lvl="2" indent="-223520">
              <a:spcAft>
                <a:spcPts val="1200"/>
              </a:spcAft>
            </a:pPr>
            <a:r>
              <a:rPr lang="en-US" sz="1800" dirty="0">
                <a:latin typeface="Arial"/>
                <a:ea typeface="Lato"/>
                <a:cs typeface="Arial"/>
              </a:rPr>
              <a:t>Buffer channels will have specified number of </a:t>
            </a:r>
            <a:r>
              <a:rPr lang="en-US" sz="1800" dirty="0" err="1">
                <a:latin typeface="Arial"/>
                <a:ea typeface="Lato"/>
                <a:cs typeface="Arial"/>
              </a:rPr>
              <a:t>channles</a:t>
            </a:r>
            <a:r>
              <a:rPr lang="en-US" sz="1800" dirty="0">
                <a:latin typeface="Arial"/>
                <a:ea typeface="Lato"/>
                <a:cs typeface="Arial"/>
              </a:rPr>
              <a:t>, and are used for Asynchronous communication</a:t>
            </a:r>
            <a:endParaRPr lang="en-US" sz="1800" dirty="0"/>
          </a:p>
          <a:p>
            <a:pPr indent="-283210">
              <a:buNone/>
            </a:pPr>
            <a:endParaRPr lang="en-US" sz="20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812AC7-CFFD-4A41-9FC9-10B1FD9950B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98714" y="1398302"/>
            <a:ext cx="11073528" cy="332528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>
                <a:latin typeface="Arial"/>
                <a:ea typeface="Lato"/>
                <a:cs typeface="Arial"/>
              </a:rPr>
              <a:t>Types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D28679-F344-844F-8722-E9667C29C86B}"/>
              </a:ext>
            </a:extLst>
          </p:cNvPr>
          <p:cNvSpPr/>
          <p:nvPr/>
        </p:nvSpPr>
        <p:spPr>
          <a:xfrm>
            <a:off x="667512" y="1173858"/>
            <a:ext cx="11004730" cy="91440"/>
          </a:xfrm>
          <a:prstGeom prst="rect">
            <a:avLst/>
          </a:prstGeom>
          <a:gradFill>
            <a:gsLst>
              <a:gs pos="0">
                <a:schemeClr val="accent4">
                  <a:alpha val="0"/>
                </a:schemeClr>
              </a:gs>
              <a:gs pos="100000">
                <a:schemeClr val="accent4"/>
              </a:gs>
            </a:gsLst>
            <a:lin ang="648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BF49D74-D55F-5AA9-DA6F-B2EC0B9F2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rebuchet MS"/>
                <a:cs typeface="Poppins ExtraLight"/>
              </a:rPr>
              <a:t>Golang: Channel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03350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B05C033D-E38C-4147-A88C-4742B55CC27E}"/>
              </a:ext>
            </a:extLst>
          </p:cNvPr>
          <p:cNvSpPr/>
          <p:nvPr/>
        </p:nvSpPr>
        <p:spPr>
          <a:xfrm>
            <a:off x="11734800" y="6442217"/>
            <a:ext cx="457198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2025A4-F208-3946-97CC-7C1E06DC1E9C}" type="slidenum">
              <a:rPr kumimoji="0" lang="id-ID" sz="800" b="0" i="0" u="none" strike="noStrike" kern="1200" cap="none" spc="0" normalizeH="0" baseline="0" noProof="0" smtClean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id-ID" sz="800" b="0" i="0" u="none" strike="noStrike" kern="120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337293-8BF3-4729-B9D5-3EC8345868A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pPr marL="342900" indent="-342900">
              <a:spcAft>
                <a:spcPts val="1200"/>
              </a:spcAft>
            </a:pPr>
            <a:r>
              <a:rPr lang="en-US" sz="2000" dirty="0">
                <a:latin typeface="Arial"/>
                <a:ea typeface="Lato"/>
                <a:cs typeface="Arial"/>
              </a:rPr>
              <a:t>The standard library package log provides a basic infrastructure for log management.</a:t>
            </a:r>
          </a:p>
          <a:p>
            <a:pPr marL="342900" indent="-342900">
              <a:spcAft>
                <a:spcPts val="1200"/>
              </a:spcAft>
            </a:pPr>
            <a:r>
              <a:rPr lang="en-US" sz="2000" dirty="0">
                <a:latin typeface="Arial"/>
                <a:ea typeface="Lato"/>
                <a:cs typeface="Arial"/>
              </a:rPr>
              <a:t>Logs can be providing code tracing, profiling, and analytics</a:t>
            </a:r>
          </a:p>
          <a:p>
            <a:pPr marL="342900" indent="-342900">
              <a:spcAft>
                <a:spcPts val="1200"/>
              </a:spcAft>
            </a:pPr>
            <a:r>
              <a:rPr lang="en-US" sz="2000" dirty="0">
                <a:latin typeface="Arial"/>
                <a:ea typeface="Lato"/>
                <a:cs typeface="Arial"/>
              </a:rPr>
              <a:t>	</a:t>
            </a:r>
            <a:r>
              <a:rPr lang="en-US" sz="2000" dirty="0" err="1">
                <a:latin typeface="Arial"/>
                <a:ea typeface="Lato"/>
                <a:cs typeface="Arial"/>
              </a:rPr>
              <a:t>log.SetPrefix</a:t>
            </a:r>
            <a:r>
              <a:rPr lang="en-US" sz="2000" dirty="0">
                <a:latin typeface="Arial"/>
                <a:ea typeface="Lato"/>
                <a:cs typeface="Arial"/>
              </a:rPr>
              <a:t>("LOG: ")
	</a:t>
            </a:r>
            <a:r>
              <a:rPr lang="en-US" sz="2000" dirty="0" err="1">
                <a:latin typeface="Arial"/>
                <a:ea typeface="Lato"/>
                <a:cs typeface="Arial"/>
              </a:rPr>
              <a:t>log.SetFlags</a:t>
            </a:r>
            <a:r>
              <a:rPr lang="en-US" sz="2000" dirty="0">
                <a:latin typeface="Arial"/>
                <a:ea typeface="Lato"/>
                <a:cs typeface="Arial"/>
              </a:rPr>
              <a:t>(</a:t>
            </a:r>
            <a:r>
              <a:rPr lang="en-US" sz="2000" dirty="0" err="1">
                <a:latin typeface="Arial"/>
                <a:ea typeface="Lato"/>
                <a:cs typeface="Arial"/>
              </a:rPr>
              <a:t>log.Ldate</a:t>
            </a:r>
            <a:r>
              <a:rPr lang="en-US" sz="2000" dirty="0">
                <a:latin typeface="Arial"/>
                <a:ea typeface="Lato"/>
                <a:cs typeface="Arial"/>
              </a:rPr>
              <a:t> | </a:t>
            </a:r>
            <a:r>
              <a:rPr lang="en-US" sz="2000" dirty="0" err="1">
                <a:latin typeface="Arial"/>
                <a:ea typeface="Lato"/>
                <a:cs typeface="Arial"/>
              </a:rPr>
              <a:t>log.Lmicroseconds</a:t>
            </a:r>
            <a:r>
              <a:rPr lang="en-US" sz="2000" dirty="0">
                <a:latin typeface="Arial"/>
                <a:ea typeface="Lato"/>
                <a:cs typeface="Arial"/>
              </a:rPr>
              <a:t> | </a:t>
            </a:r>
            <a:r>
              <a:rPr lang="en-US" sz="2000" dirty="0" err="1">
                <a:latin typeface="Arial"/>
                <a:ea typeface="Lato"/>
                <a:cs typeface="Arial"/>
              </a:rPr>
              <a:t>log.Llongfile</a:t>
            </a:r>
            <a:r>
              <a:rPr lang="en-US" sz="2000" dirty="0">
                <a:latin typeface="Arial"/>
                <a:ea typeface="Lato"/>
                <a:cs typeface="Arial"/>
              </a:rPr>
              <a:t>)
	</a:t>
            </a:r>
            <a:r>
              <a:rPr lang="en-US" sz="2000" dirty="0" err="1">
                <a:latin typeface="Arial"/>
                <a:ea typeface="Lato"/>
                <a:cs typeface="Arial"/>
              </a:rPr>
              <a:t>log.Println</a:t>
            </a:r>
            <a:r>
              <a:rPr lang="en-US" sz="2000" dirty="0">
                <a:latin typeface="Arial"/>
                <a:ea typeface="Lato"/>
                <a:cs typeface="Arial"/>
              </a:rPr>
              <a:t>("</a:t>
            </a:r>
            <a:r>
              <a:rPr lang="en-US" sz="2000" dirty="0" err="1">
                <a:latin typeface="Arial"/>
                <a:ea typeface="Lato"/>
                <a:cs typeface="Arial"/>
              </a:rPr>
              <a:t>init</a:t>
            </a:r>
            <a:r>
              <a:rPr lang="en-US" sz="2000" dirty="0">
                <a:latin typeface="Arial"/>
                <a:ea typeface="Lato"/>
                <a:cs typeface="Arial"/>
              </a:rPr>
              <a:t> started")</a:t>
            </a:r>
          </a:p>
          <a:p>
            <a:pPr marL="342900" indent="-342900">
              <a:spcAft>
                <a:spcPts val="1200"/>
              </a:spcAft>
            </a:pPr>
            <a:r>
              <a:rPr lang="en-US" sz="2000" dirty="0" err="1">
                <a:latin typeface="Arial"/>
                <a:ea typeface="Lato"/>
                <a:cs typeface="Arial"/>
              </a:rPr>
              <a:t>log.Fatalln</a:t>
            </a:r>
            <a:r>
              <a:rPr lang="en-US" sz="2000" dirty="0">
                <a:latin typeface="Arial"/>
                <a:ea typeface="Lato"/>
                <a:cs typeface="Arial"/>
              </a:rPr>
              <a:t>("fatal message")</a:t>
            </a:r>
          </a:p>
          <a:p>
            <a:pPr marL="342900" indent="-342900">
              <a:spcAft>
                <a:spcPts val="1200"/>
              </a:spcAft>
            </a:pPr>
            <a:r>
              <a:rPr lang="en-US" sz="2000" dirty="0" err="1">
                <a:latin typeface="Arial"/>
                <a:ea typeface="Lato"/>
                <a:cs typeface="Arial"/>
              </a:rPr>
              <a:t>log.Panicln</a:t>
            </a:r>
            <a:r>
              <a:rPr lang="en-US" sz="2000" dirty="0">
                <a:latin typeface="Arial"/>
                <a:ea typeface="Lato"/>
                <a:cs typeface="Arial"/>
              </a:rPr>
              <a:t>("panic message")</a:t>
            </a:r>
          </a:p>
          <a:p>
            <a:pPr marL="342900" indent="-342900">
              <a:spcAft>
                <a:spcPts val="1200"/>
              </a:spcAft>
            </a:pPr>
            <a:endParaRPr lang="en-US" sz="2000" dirty="0"/>
          </a:p>
          <a:p>
            <a:pPr indent="0">
              <a:spcAft>
                <a:spcPts val="1200"/>
              </a:spcAft>
              <a:buNone/>
            </a:pPr>
            <a:endParaRPr lang="en-US" sz="20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812AC7-CFFD-4A41-9FC9-10B1FD9950B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98714" y="1398302"/>
            <a:ext cx="11073528" cy="332528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>
                <a:latin typeface="Arial"/>
                <a:ea typeface="Lato"/>
                <a:cs typeface="Arial"/>
              </a:rPr>
              <a:t>Overview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D28679-F344-844F-8722-E9667C29C86B}"/>
              </a:ext>
            </a:extLst>
          </p:cNvPr>
          <p:cNvSpPr/>
          <p:nvPr/>
        </p:nvSpPr>
        <p:spPr>
          <a:xfrm>
            <a:off x="667512" y="1173858"/>
            <a:ext cx="11004730" cy="91440"/>
          </a:xfrm>
          <a:prstGeom prst="rect">
            <a:avLst/>
          </a:prstGeom>
          <a:gradFill>
            <a:gsLst>
              <a:gs pos="0">
                <a:schemeClr val="accent4">
                  <a:alpha val="0"/>
                </a:schemeClr>
              </a:gs>
              <a:gs pos="100000">
                <a:schemeClr val="accent4"/>
              </a:gs>
            </a:gsLst>
            <a:lin ang="648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BF49D74-D55F-5AA9-DA6F-B2EC0B9F2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rebuchet MS"/>
                <a:cs typeface="Poppins ExtraLight"/>
              </a:rPr>
              <a:t>Golang: Log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26088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B05C033D-E38C-4147-A88C-4742B55CC27E}"/>
              </a:ext>
            </a:extLst>
          </p:cNvPr>
          <p:cNvSpPr/>
          <p:nvPr/>
        </p:nvSpPr>
        <p:spPr>
          <a:xfrm>
            <a:off x="11734800" y="6442217"/>
            <a:ext cx="457198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2025A4-F208-3946-97CC-7C1E06DC1E9C}" type="slidenum">
              <a:rPr kumimoji="0" lang="id-ID" sz="800" b="0" i="0" u="none" strike="noStrike" kern="1200" cap="none" spc="0" normalizeH="0" baseline="0" noProof="0" smtClean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id-ID" sz="800" b="0" i="0" u="none" strike="noStrike" kern="120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337293-8BF3-4729-B9D5-3EC8345868A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285750" indent="-285750">
              <a:spcAft>
                <a:spcPts val="1200"/>
              </a:spcAft>
            </a:pPr>
            <a:r>
              <a:rPr lang="en-US" sz="2000" dirty="0">
                <a:latin typeface="Arial"/>
                <a:ea typeface="Lato"/>
                <a:cs typeface="Arial"/>
              </a:rPr>
              <a:t>OS Package provides functionality to work with files</a:t>
            </a:r>
            <a:endParaRPr lang="en-US" dirty="0"/>
          </a:p>
          <a:p>
            <a:pPr marL="740410" lvl="1" indent="-283210">
              <a:spcAft>
                <a:spcPts val="1200"/>
              </a:spcAft>
            </a:pPr>
            <a:r>
              <a:rPr lang="en-US" sz="1800" dirty="0" err="1">
                <a:latin typeface="Arial"/>
                <a:ea typeface="Lato"/>
                <a:cs typeface="Arial"/>
              </a:rPr>
              <a:t>Os.Create</a:t>
            </a:r>
            <a:endParaRPr lang="en-US" sz="1800" dirty="0" err="1"/>
          </a:p>
          <a:p>
            <a:pPr marL="740410" lvl="1" indent="-283210">
              <a:spcAft>
                <a:spcPts val="1200"/>
              </a:spcAft>
            </a:pPr>
            <a:r>
              <a:rPr lang="en-US" sz="1800" dirty="0">
                <a:latin typeface="Arial"/>
                <a:ea typeface="Lato"/>
                <a:cs typeface="Arial"/>
              </a:rPr>
              <a:t>_, err := </a:t>
            </a:r>
            <a:r>
              <a:rPr lang="en-US" sz="1800" dirty="0" err="1">
                <a:latin typeface="Arial"/>
                <a:ea typeface="Lato"/>
                <a:cs typeface="Arial"/>
              </a:rPr>
              <a:t>os.Stat</a:t>
            </a:r>
            <a:r>
              <a:rPr lang="en-US" sz="1800" dirty="0">
                <a:latin typeface="Arial"/>
                <a:ea typeface="Lato"/>
                <a:cs typeface="Arial"/>
              </a:rPr>
              <a:t>("test")</a:t>
            </a:r>
          </a:p>
          <a:p>
            <a:pPr marL="740410" lvl="1" indent="-283210">
              <a:spcAft>
                <a:spcPts val="1200"/>
              </a:spcAft>
            </a:pPr>
            <a:r>
              <a:rPr lang="en-US" sz="1800" dirty="0" err="1">
                <a:latin typeface="Arial"/>
                <a:ea typeface="Lato"/>
                <a:cs typeface="Arial"/>
              </a:rPr>
              <a:t>os.IsNotExist</a:t>
            </a:r>
            <a:r>
              <a:rPr lang="en-US" sz="1800" dirty="0">
                <a:latin typeface="Arial"/>
                <a:ea typeface="Lato"/>
                <a:cs typeface="Arial"/>
              </a:rPr>
              <a:t>(err)</a:t>
            </a:r>
          </a:p>
          <a:p>
            <a:pPr marL="740410" lvl="1" indent="-283210">
              <a:spcAft>
                <a:spcPts val="1200"/>
              </a:spcAft>
            </a:pPr>
            <a:r>
              <a:rPr lang="en-US" sz="1800" dirty="0" err="1">
                <a:latin typeface="Arial"/>
                <a:ea typeface="Lato"/>
                <a:cs typeface="Arial"/>
              </a:rPr>
              <a:t>os.Rename</a:t>
            </a:r>
            <a:r>
              <a:rPr lang="en-US" sz="1800" dirty="0">
                <a:latin typeface="Arial"/>
                <a:ea typeface="Lato"/>
                <a:cs typeface="Arial"/>
              </a:rPr>
              <a:t>(</a:t>
            </a:r>
            <a:r>
              <a:rPr lang="en-US" sz="1800" dirty="0" err="1">
                <a:latin typeface="Arial"/>
                <a:ea typeface="Lato"/>
                <a:cs typeface="Arial"/>
              </a:rPr>
              <a:t>oldName</a:t>
            </a:r>
            <a:r>
              <a:rPr lang="en-US" sz="1800" dirty="0">
                <a:latin typeface="Arial"/>
                <a:ea typeface="Lato"/>
                <a:cs typeface="Arial"/>
              </a:rPr>
              <a:t>, </a:t>
            </a:r>
            <a:r>
              <a:rPr lang="en-US" sz="1800" dirty="0" err="1">
                <a:latin typeface="Arial"/>
                <a:ea typeface="Lato"/>
                <a:cs typeface="Arial"/>
              </a:rPr>
              <a:t>newName</a:t>
            </a:r>
            <a:r>
              <a:rPr lang="en-US" sz="1800" dirty="0">
                <a:latin typeface="Arial"/>
                <a:ea typeface="Lato"/>
                <a:cs typeface="Arial"/>
              </a:rPr>
              <a:t>)</a:t>
            </a:r>
          </a:p>
          <a:p>
            <a:pPr marL="740410" lvl="1" indent="-283210">
              <a:spcAft>
                <a:spcPts val="1200"/>
              </a:spcAft>
            </a:pPr>
            <a:r>
              <a:rPr lang="en-US" sz="1800" dirty="0" err="1">
                <a:latin typeface="Arial"/>
                <a:ea typeface="Lato"/>
                <a:cs typeface="Arial"/>
              </a:rPr>
              <a:t>Os.Open</a:t>
            </a:r>
            <a:endParaRPr lang="en-US" sz="1800" dirty="0" err="1"/>
          </a:p>
          <a:p>
            <a:pPr marL="740410" lvl="1" indent="-283210">
              <a:spcAft>
                <a:spcPts val="1200"/>
              </a:spcAft>
            </a:pPr>
            <a:r>
              <a:rPr lang="en-US" sz="1800" dirty="0" err="1">
                <a:latin typeface="Arial"/>
                <a:ea typeface="Lato"/>
                <a:cs typeface="Arial"/>
              </a:rPr>
              <a:t>Io.Copy</a:t>
            </a:r>
            <a:endParaRPr lang="en-US" sz="1800" dirty="0" err="1"/>
          </a:p>
          <a:p>
            <a:pPr marL="740410" lvl="1" indent="-283210">
              <a:spcAft>
                <a:spcPts val="1200"/>
              </a:spcAft>
            </a:pPr>
            <a:r>
              <a:rPr lang="en-US" sz="1800" dirty="0" err="1">
                <a:latin typeface="Arial"/>
                <a:ea typeface="Lato"/>
                <a:cs typeface="Arial"/>
              </a:rPr>
              <a:t>os.Remove</a:t>
            </a:r>
          </a:p>
          <a:p>
            <a:pPr indent="-285750"/>
            <a:endParaRPr lang="en-US" sz="2000" dirty="0"/>
          </a:p>
          <a:p>
            <a:pPr indent="0">
              <a:spcAft>
                <a:spcPts val="1200"/>
              </a:spcAft>
              <a:buNone/>
            </a:pPr>
            <a:endParaRPr lang="en-US" sz="2000" dirty="0"/>
          </a:p>
          <a:p>
            <a:pPr marL="457200" lvl="1" indent="0">
              <a:spcAft>
                <a:spcPts val="1200"/>
              </a:spcAft>
              <a:buNone/>
            </a:pPr>
            <a:endParaRPr lang="en-US" sz="1800" dirty="0"/>
          </a:p>
          <a:p>
            <a:pPr marL="740410" lvl="1" indent="-283210">
              <a:spcAft>
                <a:spcPts val="1200"/>
              </a:spcAft>
            </a:pPr>
            <a:endParaRPr lang="en-US" sz="18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812AC7-CFFD-4A41-9FC9-10B1FD9950B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98714" y="1398302"/>
            <a:ext cx="11073528" cy="332528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>
                <a:latin typeface="Arial"/>
                <a:ea typeface="Lato"/>
                <a:cs typeface="Arial"/>
              </a:rPr>
              <a:t>Overview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D28679-F344-844F-8722-E9667C29C86B}"/>
              </a:ext>
            </a:extLst>
          </p:cNvPr>
          <p:cNvSpPr/>
          <p:nvPr/>
        </p:nvSpPr>
        <p:spPr>
          <a:xfrm>
            <a:off x="667512" y="1173858"/>
            <a:ext cx="11004730" cy="91440"/>
          </a:xfrm>
          <a:prstGeom prst="rect">
            <a:avLst/>
          </a:prstGeom>
          <a:gradFill>
            <a:gsLst>
              <a:gs pos="0">
                <a:schemeClr val="accent4">
                  <a:alpha val="0"/>
                </a:schemeClr>
              </a:gs>
              <a:gs pos="100000">
                <a:schemeClr val="accent4"/>
              </a:gs>
            </a:gsLst>
            <a:lin ang="648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BF49D74-D55F-5AA9-DA6F-B2EC0B9F2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rebuchet MS"/>
                <a:cs typeface="Poppins ExtraLight"/>
              </a:rPr>
              <a:t>Golang: Files and Directories</a:t>
            </a:r>
            <a:endParaRPr lang="en-US" dirty="0" err="1"/>
          </a:p>
        </p:txBody>
      </p:sp>
    </p:spTree>
    <p:extLst>
      <p:ext uri="{BB962C8B-B14F-4D97-AF65-F5344CB8AC3E}">
        <p14:creationId xmlns:p14="http://schemas.microsoft.com/office/powerpoint/2010/main" val="17536165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B05C033D-E38C-4147-A88C-4742B55CC27E}"/>
              </a:ext>
            </a:extLst>
          </p:cNvPr>
          <p:cNvSpPr/>
          <p:nvPr/>
        </p:nvSpPr>
        <p:spPr>
          <a:xfrm>
            <a:off x="11734800" y="6442217"/>
            <a:ext cx="457198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2025A4-F208-3946-97CC-7C1E06DC1E9C}" type="slidenum">
              <a:rPr kumimoji="0" lang="id-ID" sz="800" b="0" i="0" u="none" strike="noStrike" kern="1200" cap="none" spc="0" normalizeH="0" baseline="0" noProof="0" smtClean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id-ID" sz="800" b="0" i="0" u="none" strike="noStrike" kern="120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337293-8BF3-4729-B9D5-3EC8345868A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indent="-283210"/>
            <a:r>
              <a:rPr lang="en-US" sz="2000" dirty="0" err="1">
                <a:latin typeface="Arial"/>
                <a:ea typeface="Lato"/>
                <a:cs typeface="Arial"/>
              </a:rPr>
              <a:t>fileStat.Name</a:t>
            </a:r>
            <a:r>
              <a:rPr lang="en-US" sz="2000" dirty="0">
                <a:latin typeface="Arial"/>
                <a:ea typeface="Lato"/>
                <a:cs typeface="Arial"/>
              </a:rPr>
              <a:t>()</a:t>
            </a:r>
            <a:endParaRPr lang="en-US" dirty="0">
              <a:latin typeface="Arial"/>
              <a:ea typeface="Lato"/>
              <a:cs typeface="Arial"/>
            </a:endParaRPr>
          </a:p>
          <a:p>
            <a:pPr indent="-283210"/>
            <a:r>
              <a:rPr lang="en-US" sz="2000" dirty="0" err="1">
                <a:latin typeface="Arial"/>
                <a:ea typeface="Lato"/>
                <a:cs typeface="Arial"/>
              </a:rPr>
              <a:t>fileStat.Size</a:t>
            </a:r>
            <a:r>
              <a:rPr lang="en-US" sz="2000" dirty="0">
                <a:latin typeface="Arial"/>
                <a:ea typeface="Lato"/>
                <a:cs typeface="Arial"/>
              </a:rPr>
              <a:t>()</a:t>
            </a:r>
            <a:endParaRPr lang="en-US" dirty="0">
              <a:latin typeface="Arial"/>
              <a:ea typeface="Lato"/>
              <a:cs typeface="Arial"/>
            </a:endParaRPr>
          </a:p>
          <a:p>
            <a:pPr indent="-283210"/>
            <a:r>
              <a:rPr lang="en-US" sz="2000" dirty="0" err="1">
                <a:latin typeface="Arial"/>
                <a:ea typeface="Lato"/>
                <a:cs typeface="Arial"/>
              </a:rPr>
              <a:t>fileStat.Mode</a:t>
            </a:r>
            <a:r>
              <a:rPr lang="en-US" sz="2000" dirty="0">
                <a:latin typeface="Arial"/>
                <a:ea typeface="Lato"/>
                <a:cs typeface="Arial"/>
              </a:rPr>
              <a:t>()</a:t>
            </a:r>
            <a:endParaRPr lang="en-US" dirty="0">
              <a:latin typeface="Arial"/>
              <a:ea typeface="Lato"/>
              <a:cs typeface="Arial"/>
            </a:endParaRPr>
          </a:p>
          <a:p>
            <a:pPr indent="-283210"/>
            <a:r>
              <a:rPr lang="en-US" sz="2000" dirty="0" err="1">
                <a:latin typeface="Arial"/>
                <a:ea typeface="Lato"/>
                <a:cs typeface="Arial"/>
              </a:rPr>
              <a:t>fileStat.ModTime</a:t>
            </a:r>
            <a:r>
              <a:rPr lang="en-US" sz="2000" dirty="0">
                <a:latin typeface="Arial"/>
                <a:ea typeface="Lato"/>
                <a:cs typeface="Arial"/>
              </a:rPr>
              <a:t>()</a:t>
            </a:r>
            <a:endParaRPr lang="en-US" dirty="0">
              <a:latin typeface="Arial"/>
              <a:ea typeface="Lato"/>
              <a:cs typeface="Arial"/>
            </a:endParaRPr>
          </a:p>
          <a:p>
            <a:pPr indent="-283210"/>
            <a:r>
              <a:rPr lang="en-US" sz="2000" dirty="0" err="1">
                <a:latin typeface="Arial"/>
                <a:ea typeface="Lato"/>
                <a:cs typeface="Arial"/>
              </a:rPr>
              <a:t>fileStat.IsDir</a:t>
            </a:r>
            <a:r>
              <a:rPr lang="en-US" sz="2000" dirty="0">
                <a:latin typeface="Arial"/>
                <a:ea typeface="Lato"/>
                <a:cs typeface="Arial"/>
              </a:rPr>
              <a:t>()</a:t>
            </a:r>
            <a:endParaRPr lang="en-US" dirty="0">
              <a:latin typeface="Arial"/>
              <a:ea typeface="Lato"/>
              <a:cs typeface="Arial"/>
            </a:endParaRPr>
          </a:p>
          <a:p>
            <a:pPr indent="-283210"/>
            <a:r>
              <a:rPr lang="en-US" sz="2000" dirty="0" err="1">
                <a:latin typeface="Arial"/>
                <a:ea typeface="Lato"/>
                <a:cs typeface="Arial"/>
              </a:rPr>
              <a:t>Os.Truncate</a:t>
            </a:r>
            <a:endParaRPr lang="en-US" sz="2000" dirty="0" err="1"/>
          </a:p>
          <a:p>
            <a:pPr indent="-283210"/>
            <a:r>
              <a:rPr lang="en-US" sz="2000" dirty="0">
                <a:latin typeface="Arial"/>
                <a:ea typeface="Lato"/>
                <a:cs typeface="Arial"/>
              </a:rPr>
              <a:t>File permission (</a:t>
            </a:r>
            <a:r>
              <a:rPr lang="en-US" sz="2000" dirty="0" err="1">
                <a:latin typeface="Arial"/>
                <a:ea typeface="Lato"/>
                <a:cs typeface="Arial"/>
              </a:rPr>
              <a:t>os.O_RDWR|os.O_APPEND|os.O_CREATE</a:t>
            </a:r>
            <a:r>
              <a:rPr lang="en-US" sz="2000" dirty="0">
                <a:latin typeface="Arial"/>
                <a:ea typeface="Lato"/>
                <a:cs typeface="Arial"/>
              </a:rPr>
              <a:t>)</a:t>
            </a:r>
            <a:endParaRPr lang="en-US" sz="2000" dirty="0"/>
          </a:p>
          <a:p>
            <a:pPr indent="-283210"/>
            <a:r>
              <a:rPr lang="en-US" sz="2000" dirty="0" err="1">
                <a:latin typeface="Arial"/>
                <a:ea typeface="Lato"/>
                <a:cs typeface="Arial"/>
              </a:rPr>
              <a:t>Os.Chmod</a:t>
            </a:r>
            <a:endParaRPr lang="en-US" sz="2000" dirty="0" err="1"/>
          </a:p>
          <a:p>
            <a:pPr marL="457200" lvl="1" indent="0">
              <a:spcAft>
                <a:spcPts val="1200"/>
              </a:spcAft>
              <a:buNone/>
            </a:pPr>
            <a:endParaRPr lang="en-US" sz="1800" dirty="0"/>
          </a:p>
          <a:p>
            <a:pPr marL="740410" lvl="1" indent="-283210">
              <a:spcAft>
                <a:spcPts val="1200"/>
              </a:spcAft>
            </a:pPr>
            <a:endParaRPr lang="en-US" sz="18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812AC7-CFFD-4A41-9FC9-10B1FD9950B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98714" y="1398302"/>
            <a:ext cx="11073528" cy="332528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b="1" dirty="0">
                <a:latin typeface="Arial"/>
                <a:ea typeface="Lato"/>
                <a:cs typeface="Arial"/>
              </a:rPr>
              <a:t>File stat</a:t>
            </a:r>
            <a:endParaRPr lang="en-US" dirty="0"/>
          </a:p>
          <a:p>
            <a:endParaRPr lang="en-US" dirty="0">
              <a:latin typeface="Arial"/>
              <a:ea typeface="Lato"/>
              <a:cs typeface="Arial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D28679-F344-844F-8722-E9667C29C86B}"/>
              </a:ext>
            </a:extLst>
          </p:cNvPr>
          <p:cNvSpPr/>
          <p:nvPr/>
        </p:nvSpPr>
        <p:spPr>
          <a:xfrm>
            <a:off x="667512" y="1173858"/>
            <a:ext cx="11004730" cy="91440"/>
          </a:xfrm>
          <a:prstGeom prst="rect">
            <a:avLst/>
          </a:prstGeom>
          <a:gradFill>
            <a:gsLst>
              <a:gs pos="0">
                <a:schemeClr val="accent4">
                  <a:alpha val="0"/>
                </a:schemeClr>
              </a:gs>
              <a:gs pos="100000">
                <a:schemeClr val="accent4"/>
              </a:gs>
            </a:gsLst>
            <a:lin ang="648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BF49D74-D55F-5AA9-DA6F-B2EC0B9F2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rebuchet MS"/>
                <a:cs typeface="Poppins ExtraLight"/>
              </a:rPr>
              <a:t>Golang: Files and Directories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99944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B05C033D-E38C-4147-A88C-4742B55CC27E}"/>
              </a:ext>
            </a:extLst>
          </p:cNvPr>
          <p:cNvSpPr/>
          <p:nvPr/>
        </p:nvSpPr>
        <p:spPr>
          <a:xfrm>
            <a:off x="11734800" y="6442217"/>
            <a:ext cx="457198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2025A4-F208-3946-97CC-7C1E06DC1E9C}" type="slidenum">
              <a:rPr kumimoji="0" lang="id-ID" sz="800" b="0" i="0" u="none" strike="noStrike" kern="1200" cap="none" spc="0" normalizeH="0" baseline="0" noProof="0" smtClean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id-ID" sz="800" b="0" i="0" u="none" strike="noStrike" kern="120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337293-8BF3-4729-B9D5-3EC8345868A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pPr marL="285750" indent="-285750">
              <a:spcAft>
                <a:spcPts val="1200"/>
              </a:spcAft>
            </a:pPr>
            <a:r>
              <a:rPr lang="en-US" sz="2400" dirty="0">
                <a:latin typeface="Arial"/>
                <a:ea typeface="Lato"/>
                <a:cs typeface="Arial"/>
              </a:rPr>
              <a:t>An Interface is an abstract type.</a:t>
            </a:r>
            <a:endParaRPr lang="en-US" sz="2400" dirty="0"/>
          </a:p>
          <a:p>
            <a:pPr marL="285750" indent="-285750">
              <a:spcAft>
                <a:spcPts val="1200"/>
              </a:spcAft>
            </a:pPr>
            <a:r>
              <a:rPr lang="en-US" sz="2400" dirty="0">
                <a:latin typeface="Arial"/>
                <a:ea typeface="Lato"/>
                <a:cs typeface="Arial"/>
              </a:rPr>
              <a:t>Interface describes all the methods of a method set and provides the signatures for each method</a:t>
            </a:r>
          </a:p>
          <a:p>
            <a:pPr indent="0">
              <a:spcAft>
                <a:spcPts val="1200"/>
              </a:spcAft>
              <a:buNone/>
            </a:pPr>
            <a:r>
              <a:rPr lang="en-US" sz="2400" dirty="0">
                <a:latin typeface="Arial"/>
                <a:ea typeface="Lato"/>
                <a:cs typeface="Arial"/>
              </a:rPr>
              <a:t>Syntax:</a:t>
            </a:r>
          </a:p>
          <a:p>
            <a:pPr indent="0">
              <a:spcAft>
                <a:spcPts val="1200"/>
              </a:spcAft>
              <a:buNone/>
            </a:pPr>
            <a:r>
              <a:rPr lang="en-US" sz="2400" dirty="0">
                <a:latin typeface="Arial"/>
                <a:ea typeface="Lato"/>
                <a:cs typeface="Arial"/>
              </a:rPr>
              <a:t>type </a:t>
            </a:r>
            <a:r>
              <a:rPr lang="en-US" sz="2400" dirty="0" err="1">
                <a:latin typeface="Arial"/>
                <a:ea typeface="Lato"/>
                <a:cs typeface="Arial"/>
              </a:rPr>
              <a:t>interface_name</a:t>
            </a:r>
            <a:r>
              <a:rPr lang="en-US" sz="2400" dirty="0">
                <a:latin typeface="Arial"/>
                <a:ea typeface="Lato"/>
                <a:cs typeface="Arial"/>
              </a:rPr>
              <a:t> interface{
// Method signatures
}</a:t>
            </a:r>
            <a:endParaRPr lang="en-US" dirty="0"/>
          </a:p>
          <a:p>
            <a:pPr marL="285750" indent="-285750">
              <a:spcAft>
                <a:spcPts val="1200"/>
              </a:spcAft>
            </a:pPr>
            <a:endParaRPr lang="en-US" sz="2400" dirty="0">
              <a:latin typeface="Arial"/>
              <a:ea typeface="Lato"/>
              <a:cs typeface="Arial"/>
            </a:endParaRPr>
          </a:p>
          <a:p>
            <a:pPr indent="0">
              <a:spcAft>
                <a:spcPts val="1200"/>
              </a:spcAft>
              <a:buNone/>
            </a:pPr>
            <a:endParaRPr lang="en-US" sz="1600" b="1">
              <a:latin typeface="Arial"/>
              <a:ea typeface="Lato"/>
              <a:cs typeface="Arial"/>
            </a:endParaRPr>
          </a:p>
          <a:p>
            <a:pPr marL="457200" lvl="1" indent="0">
              <a:spcAft>
                <a:spcPts val="1200"/>
              </a:spcAft>
              <a:buNone/>
            </a:pPr>
            <a:endParaRPr lang="en-US" sz="1600" b="1">
              <a:latin typeface="Arial"/>
              <a:ea typeface="Lato"/>
              <a:cs typeface="Arial"/>
            </a:endParaRPr>
          </a:p>
          <a:p>
            <a:pPr indent="-283210"/>
            <a:endParaRPr lang="en-US" sz="1600" b="1">
              <a:latin typeface="Arial"/>
              <a:ea typeface="Lato"/>
              <a:cs typeface="Arial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812AC7-CFFD-4A41-9FC9-10B1FD9950B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98714" y="1398302"/>
            <a:ext cx="11073528" cy="332528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>
                <a:latin typeface="Arial"/>
                <a:ea typeface="Lato"/>
                <a:cs typeface="Arial"/>
              </a:rPr>
              <a:t>Overview</a:t>
            </a:r>
            <a:endParaRPr lang="en-US" dirty="0"/>
          </a:p>
          <a:p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D28679-F344-844F-8722-E9667C29C86B}"/>
              </a:ext>
            </a:extLst>
          </p:cNvPr>
          <p:cNvSpPr/>
          <p:nvPr/>
        </p:nvSpPr>
        <p:spPr>
          <a:xfrm>
            <a:off x="667512" y="1173858"/>
            <a:ext cx="11004730" cy="91440"/>
          </a:xfrm>
          <a:prstGeom prst="rect">
            <a:avLst/>
          </a:prstGeom>
          <a:gradFill>
            <a:gsLst>
              <a:gs pos="0">
                <a:schemeClr val="accent4">
                  <a:alpha val="0"/>
                </a:schemeClr>
              </a:gs>
              <a:gs pos="100000">
                <a:schemeClr val="accent4"/>
              </a:gs>
            </a:gsLst>
            <a:lin ang="648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BF49D74-D55F-5AA9-DA6F-B2EC0B9F2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rebuchet MS"/>
                <a:cs typeface="Poppins ExtraLight"/>
              </a:rPr>
              <a:t>Golang: Interfaces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94639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B05C033D-E38C-4147-A88C-4742B55CC27E}"/>
              </a:ext>
            </a:extLst>
          </p:cNvPr>
          <p:cNvSpPr/>
          <p:nvPr/>
        </p:nvSpPr>
        <p:spPr>
          <a:xfrm>
            <a:off x="11734800" y="6442217"/>
            <a:ext cx="457198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2025A4-F208-3946-97CC-7C1E06DC1E9C}" type="slidenum">
              <a:rPr kumimoji="0" lang="id-ID" sz="800" b="0" i="0" u="none" strike="noStrike" kern="1200" cap="none" spc="0" normalizeH="0" baseline="0" noProof="0" smtClean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id-ID" sz="800" b="0" i="0" u="none" strike="noStrike" kern="120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337293-8BF3-4729-B9D5-3EC8345868A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indent="0">
              <a:spcAft>
                <a:spcPts val="1200"/>
              </a:spcAft>
              <a:buNone/>
            </a:pPr>
            <a:r>
              <a:rPr lang="en-US" dirty="0">
                <a:latin typeface="Arial"/>
                <a:ea typeface="Lato"/>
                <a:cs typeface="Arial"/>
              </a:rPr>
              <a:t>type myinterface interface{
// Methods
fun1() int
fun2() float64
}</a:t>
            </a:r>
            <a:endParaRPr lang="en-US"/>
          </a:p>
          <a:p>
            <a:pPr indent="-283210">
              <a:buNone/>
            </a:pPr>
            <a:endParaRPr lang="en-US" dirty="0"/>
          </a:p>
          <a:p>
            <a:pPr indent="0">
              <a:spcAft>
                <a:spcPts val="1200"/>
              </a:spcAft>
              <a:buNone/>
            </a:pPr>
            <a:endParaRPr lang="en-US" dirty="0">
              <a:latin typeface="Arial"/>
              <a:ea typeface="Lato"/>
              <a:cs typeface="Arial"/>
            </a:endParaRPr>
          </a:p>
          <a:p>
            <a:pPr marL="285750" indent="-285750">
              <a:spcAft>
                <a:spcPts val="1200"/>
              </a:spcAft>
            </a:pPr>
            <a:endParaRPr lang="en-US" sz="2400" dirty="0">
              <a:latin typeface="Arial"/>
              <a:ea typeface="Lato"/>
              <a:cs typeface="Arial"/>
            </a:endParaRPr>
          </a:p>
          <a:p>
            <a:pPr marL="740410" lvl="1" indent="-283210">
              <a:spcAft>
                <a:spcPts val="1200"/>
              </a:spcAft>
            </a:pPr>
            <a:endParaRPr lang="en-US" sz="2200" dirty="0">
              <a:latin typeface="Arial"/>
              <a:ea typeface="Lato"/>
              <a:cs typeface="Arial"/>
            </a:endParaRPr>
          </a:p>
          <a:p>
            <a:pPr indent="-342900">
              <a:spcAft>
                <a:spcPts val="1200"/>
              </a:spcAft>
            </a:pPr>
            <a:endParaRPr lang="en-US" sz="2400" b="1" dirty="0">
              <a:latin typeface="Arial"/>
              <a:ea typeface="Lato"/>
              <a:cs typeface="Arial"/>
            </a:endParaRPr>
          </a:p>
          <a:p>
            <a:pPr indent="0">
              <a:spcAft>
                <a:spcPts val="1200"/>
              </a:spcAft>
              <a:buNone/>
            </a:pPr>
            <a:endParaRPr lang="en-US" sz="2400" dirty="0">
              <a:latin typeface="Arial"/>
              <a:ea typeface="Lato"/>
              <a:cs typeface="Arial"/>
            </a:endParaRPr>
          </a:p>
          <a:p>
            <a:pPr indent="0">
              <a:spcAft>
                <a:spcPts val="1200"/>
              </a:spcAft>
              <a:buNone/>
            </a:pPr>
            <a:endParaRPr lang="en-US" sz="1600" b="1">
              <a:latin typeface="Arial"/>
              <a:ea typeface="Lato"/>
              <a:cs typeface="Arial"/>
            </a:endParaRPr>
          </a:p>
          <a:p>
            <a:pPr marL="457200" lvl="1" indent="0">
              <a:spcAft>
                <a:spcPts val="1200"/>
              </a:spcAft>
              <a:buNone/>
            </a:pPr>
            <a:endParaRPr lang="en-US" sz="1600" b="1">
              <a:latin typeface="Arial"/>
              <a:ea typeface="Lato"/>
              <a:cs typeface="Arial"/>
            </a:endParaRPr>
          </a:p>
          <a:p>
            <a:pPr indent="-283210"/>
            <a:endParaRPr lang="en-US" sz="1600" b="1">
              <a:latin typeface="Arial"/>
              <a:ea typeface="Lato"/>
              <a:cs typeface="Arial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812AC7-CFFD-4A41-9FC9-10B1FD9950B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98714" y="1398302"/>
            <a:ext cx="11073528" cy="332528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>
                <a:latin typeface="Arial"/>
                <a:ea typeface="Lato"/>
                <a:cs typeface="Arial"/>
              </a:rPr>
              <a:t>Overview</a:t>
            </a:r>
            <a:endParaRPr lang="en-US" dirty="0"/>
          </a:p>
          <a:p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D28679-F344-844F-8722-E9667C29C86B}"/>
              </a:ext>
            </a:extLst>
          </p:cNvPr>
          <p:cNvSpPr/>
          <p:nvPr/>
        </p:nvSpPr>
        <p:spPr>
          <a:xfrm>
            <a:off x="667512" y="1173858"/>
            <a:ext cx="11004730" cy="91440"/>
          </a:xfrm>
          <a:prstGeom prst="rect">
            <a:avLst/>
          </a:prstGeom>
          <a:gradFill>
            <a:gsLst>
              <a:gs pos="0">
                <a:schemeClr val="accent4">
                  <a:alpha val="0"/>
                </a:schemeClr>
              </a:gs>
              <a:gs pos="100000">
                <a:schemeClr val="accent4"/>
              </a:gs>
            </a:gsLst>
            <a:lin ang="648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BF49D74-D55F-5AA9-DA6F-B2EC0B9F2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rebuchet MS"/>
                <a:cs typeface="Poppins ExtraLight"/>
              </a:rPr>
              <a:t>Golang: Interface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82768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B05C033D-E38C-4147-A88C-4742B55CC27E}"/>
              </a:ext>
            </a:extLst>
          </p:cNvPr>
          <p:cNvSpPr/>
          <p:nvPr/>
        </p:nvSpPr>
        <p:spPr>
          <a:xfrm>
            <a:off x="11734800" y="6442217"/>
            <a:ext cx="457198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2025A4-F208-3946-97CC-7C1E06DC1E9C}" type="slidenum">
              <a:rPr kumimoji="0" lang="id-ID" sz="800" b="0" i="0" u="none" strike="noStrike" kern="1200" cap="none" spc="0" normalizeH="0" baseline="0" noProof="0" smtClean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id-ID" sz="800" b="0" i="0" u="none" strike="noStrike" kern="120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337293-8BF3-4729-B9D5-3EC8345868A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indent="-283210"/>
            <a:r>
              <a:rPr lang="en-US" sz="2400" dirty="0">
                <a:latin typeface="Arial"/>
                <a:ea typeface="Lato"/>
                <a:cs typeface="Arial"/>
              </a:rPr>
              <a:t> The zero value of the interface is nil.</a:t>
            </a:r>
            <a:endParaRPr lang="en-US" sz="2400" b="1" dirty="0">
              <a:latin typeface="Arial"/>
              <a:ea typeface="Lato"/>
              <a:cs typeface="Arial"/>
            </a:endParaRPr>
          </a:p>
          <a:p>
            <a:pPr indent="-283210"/>
            <a:r>
              <a:rPr lang="en-US" sz="2400" dirty="0">
                <a:latin typeface="Arial"/>
                <a:ea typeface="Lato"/>
                <a:cs typeface="Arial"/>
              </a:rPr>
              <a:t>When an interface contains zero methods, such types of interface is known as the empty interface. So, all the types implement the empty interface.</a:t>
            </a:r>
            <a:endParaRPr lang="en-US" dirty="0"/>
          </a:p>
          <a:p>
            <a:pPr indent="0">
              <a:spcAft>
                <a:spcPts val="1200"/>
              </a:spcAft>
              <a:buNone/>
            </a:pPr>
            <a:r>
              <a:rPr lang="en-US" sz="2400" dirty="0">
                <a:latin typeface="Arial"/>
                <a:ea typeface="Lato"/>
                <a:cs typeface="Arial"/>
              </a:rPr>
              <a:t>Syntax: </a:t>
            </a:r>
            <a:r>
              <a:rPr lang="en-US" sz="2400" b="1" i="1" dirty="0">
                <a:latin typeface="Arial"/>
                <a:ea typeface="Lato"/>
                <a:cs typeface="Arial"/>
              </a:rPr>
              <a:t>interface{}</a:t>
            </a:r>
          </a:p>
          <a:p>
            <a:pPr marL="342900" indent="-342900">
              <a:spcAft>
                <a:spcPts val="1200"/>
              </a:spcAft>
            </a:pPr>
            <a:r>
              <a:rPr lang="en-US" sz="2400" b="1" dirty="0">
                <a:latin typeface="Arial"/>
                <a:ea typeface="Lato"/>
                <a:cs typeface="Arial"/>
              </a:rPr>
              <a:t>Type assertion</a:t>
            </a:r>
          </a:p>
          <a:p>
            <a:pPr marL="342900" indent="-342900">
              <a:spcAft>
                <a:spcPts val="1200"/>
              </a:spcAft>
            </a:pPr>
            <a:r>
              <a:rPr lang="en-US" sz="2400" b="1" dirty="0">
                <a:latin typeface="Arial"/>
                <a:ea typeface="Lato"/>
                <a:cs typeface="Arial"/>
              </a:rPr>
              <a:t>Type Switch</a:t>
            </a:r>
          </a:p>
          <a:p>
            <a:pPr marL="342900" indent="-342900">
              <a:spcAft>
                <a:spcPts val="1200"/>
              </a:spcAft>
            </a:pPr>
            <a:endParaRPr lang="en-US" sz="2400" b="1" dirty="0">
              <a:latin typeface="Arial"/>
              <a:ea typeface="Lato"/>
              <a:cs typeface="Arial"/>
            </a:endParaRPr>
          </a:p>
          <a:p>
            <a:pPr indent="0">
              <a:spcAft>
                <a:spcPts val="1200"/>
              </a:spcAft>
              <a:buNone/>
            </a:pPr>
            <a:endParaRPr lang="en-US" sz="2400" dirty="0">
              <a:latin typeface="Arial"/>
              <a:ea typeface="Lato"/>
              <a:cs typeface="Arial"/>
            </a:endParaRPr>
          </a:p>
          <a:p>
            <a:pPr indent="0">
              <a:spcAft>
                <a:spcPts val="1200"/>
              </a:spcAft>
              <a:buNone/>
            </a:pPr>
            <a:endParaRPr lang="en-US" sz="1600" b="1">
              <a:latin typeface="Arial"/>
              <a:ea typeface="Lato"/>
              <a:cs typeface="Arial"/>
            </a:endParaRPr>
          </a:p>
          <a:p>
            <a:pPr marL="457200" lvl="1" indent="0">
              <a:spcAft>
                <a:spcPts val="1200"/>
              </a:spcAft>
              <a:buNone/>
            </a:pPr>
            <a:endParaRPr lang="en-US" sz="1600" b="1">
              <a:latin typeface="Arial"/>
              <a:ea typeface="Lato"/>
              <a:cs typeface="Arial"/>
            </a:endParaRPr>
          </a:p>
          <a:p>
            <a:pPr indent="-283210"/>
            <a:endParaRPr lang="en-US" sz="1600" b="1">
              <a:latin typeface="Arial"/>
              <a:ea typeface="Lato"/>
              <a:cs typeface="Arial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812AC7-CFFD-4A41-9FC9-10B1FD9950B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98714" y="1398302"/>
            <a:ext cx="11073528" cy="332528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>
                <a:latin typeface="Arial"/>
                <a:ea typeface="Lato"/>
                <a:cs typeface="Arial"/>
              </a:rPr>
              <a:t>Important Points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D28679-F344-844F-8722-E9667C29C86B}"/>
              </a:ext>
            </a:extLst>
          </p:cNvPr>
          <p:cNvSpPr/>
          <p:nvPr/>
        </p:nvSpPr>
        <p:spPr>
          <a:xfrm>
            <a:off x="667512" y="1173858"/>
            <a:ext cx="11004730" cy="91440"/>
          </a:xfrm>
          <a:prstGeom prst="rect">
            <a:avLst/>
          </a:prstGeom>
          <a:gradFill>
            <a:gsLst>
              <a:gs pos="0">
                <a:schemeClr val="accent4">
                  <a:alpha val="0"/>
                </a:schemeClr>
              </a:gs>
              <a:gs pos="100000">
                <a:schemeClr val="accent4"/>
              </a:gs>
            </a:gsLst>
            <a:lin ang="648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BF49D74-D55F-5AA9-DA6F-B2EC0B9F2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rebuchet MS"/>
                <a:cs typeface="Poppins ExtraLight"/>
              </a:rPr>
              <a:t>Golang: Interface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61557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B05C033D-E38C-4147-A88C-4742B55CC27E}"/>
              </a:ext>
            </a:extLst>
          </p:cNvPr>
          <p:cNvSpPr/>
          <p:nvPr/>
        </p:nvSpPr>
        <p:spPr>
          <a:xfrm>
            <a:off x="11734800" y="6442217"/>
            <a:ext cx="457198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2025A4-F208-3946-97CC-7C1E06DC1E9C}" type="slidenum">
              <a:rPr kumimoji="0" lang="id-ID" sz="800" b="0" i="0" u="none" strike="noStrike" kern="1200" cap="none" spc="0" normalizeH="0" baseline="0" noProof="0" smtClean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id-ID" sz="800" b="0" i="0" u="none" strike="noStrike" kern="120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337293-8BF3-4729-B9D5-3EC8345868A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spcAft>
                <a:spcPts val="1200"/>
              </a:spcAft>
            </a:pPr>
            <a:r>
              <a:rPr lang="en-US" sz="2200" dirty="0">
                <a:latin typeface="Arial"/>
                <a:ea typeface="Lato"/>
                <a:cs typeface="Arial"/>
              </a:rPr>
              <a:t>It is not allowed to create same name methods in two or more interfaces</a:t>
            </a:r>
            <a:endParaRPr lang="en-US" dirty="0"/>
          </a:p>
          <a:p>
            <a:pPr marL="285750" indent="-285750">
              <a:spcAft>
                <a:spcPts val="1200"/>
              </a:spcAft>
            </a:pPr>
            <a:r>
              <a:rPr lang="en-US" sz="2200" dirty="0">
                <a:latin typeface="Arial"/>
                <a:ea typeface="Lato"/>
                <a:cs typeface="Arial"/>
              </a:rPr>
              <a:t>If you try to do so, then your program will panic</a:t>
            </a:r>
          </a:p>
          <a:p>
            <a:pPr marL="285750" indent="-285750">
              <a:spcAft>
                <a:spcPts val="1200"/>
              </a:spcAft>
            </a:pPr>
            <a:endParaRPr lang="en-US" sz="2200" dirty="0">
              <a:latin typeface="Arial"/>
              <a:ea typeface="Lato"/>
              <a:cs typeface="Arial"/>
            </a:endParaRPr>
          </a:p>
          <a:p>
            <a:pPr marL="285750" indent="-285750">
              <a:spcAft>
                <a:spcPts val="1200"/>
              </a:spcAft>
            </a:pPr>
            <a:endParaRPr lang="en-US" sz="2200" dirty="0"/>
          </a:p>
          <a:p>
            <a:pPr indent="0">
              <a:spcAft>
                <a:spcPts val="1200"/>
              </a:spcAft>
              <a:buNone/>
            </a:pPr>
            <a:endParaRPr lang="en-US" sz="2200" dirty="0"/>
          </a:p>
          <a:p>
            <a:pPr indent="0">
              <a:spcAft>
                <a:spcPts val="1200"/>
              </a:spcAft>
              <a:buNone/>
            </a:pPr>
            <a:endParaRPr lang="en-US" sz="2200" dirty="0"/>
          </a:p>
          <a:p>
            <a:pPr indent="0">
              <a:spcAft>
                <a:spcPts val="1200"/>
              </a:spcAft>
              <a:buNone/>
            </a:pPr>
            <a:endParaRPr lang="en-US" sz="2400" dirty="0"/>
          </a:p>
          <a:p>
            <a:pPr indent="0">
              <a:spcAft>
                <a:spcPts val="1200"/>
              </a:spcAft>
              <a:buNone/>
            </a:pPr>
            <a:endParaRPr lang="en-US" sz="1600" b="1">
              <a:latin typeface="Arial"/>
              <a:ea typeface="Lato"/>
              <a:cs typeface="Arial"/>
            </a:endParaRPr>
          </a:p>
          <a:p>
            <a:pPr marL="457200" lvl="1" indent="0">
              <a:spcAft>
                <a:spcPts val="1200"/>
              </a:spcAft>
              <a:buNone/>
            </a:pPr>
            <a:endParaRPr lang="en-US" sz="1600" b="1">
              <a:latin typeface="Arial"/>
              <a:ea typeface="Lato"/>
              <a:cs typeface="Arial"/>
            </a:endParaRPr>
          </a:p>
          <a:p>
            <a:pPr indent="-283210"/>
            <a:endParaRPr lang="en-US" sz="1600" b="1">
              <a:latin typeface="Arial"/>
              <a:ea typeface="Lato"/>
              <a:cs typeface="Arial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812AC7-CFFD-4A41-9FC9-10B1FD9950B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98714" y="1398302"/>
            <a:ext cx="11073528" cy="332528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>
                <a:latin typeface="Arial"/>
                <a:ea typeface="Lato"/>
                <a:cs typeface="Arial"/>
              </a:rPr>
              <a:t>Multiple Interfaces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D28679-F344-844F-8722-E9667C29C86B}"/>
              </a:ext>
            </a:extLst>
          </p:cNvPr>
          <p:cNvSpPr/>
          <p:nvPr/>
        </p:nvSpPr>
        <p:spPr>
          <a:xfrm>
            <a:off x="667512" y="1173858"/>
            <a:ext cx="11004730" cy="91440"/>
          </a:xfrm>
          <a:prstGeom prst="rect">
            <a:avLst/>
          </a:prstGeom>
          <a:gradFill>
            <a:gsLst>
              <a:gs pos="0">
                <a:schemeClr val="accent4">
                  <a:alpha val="0"/>
                </a:schemeClr>
              </a:gs>
              <a:gs pos="100000">
                <a:schemeClr val="accent4"/>
              </a:gs>
            </a:gsLst>
            <a:lin ang="648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BF49D74-D55F-5AA9-DA6F-B2EC0B9F2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rebuchet MS"/>
                <a:cs typeface="Poppins ExtraLight"/>
              </a:rPr>
              <a:t>Golang: Interface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65876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B05C033D-E38C-4147-A88C-4742B55CC27E}"/>
              </a:ext>
            </a:extLst>
          </p:cNvPr>
          <p:cNvSpPr/>
          <p:nvPr/>
        </p:nvSpPr>
        <p:spPr>
          <a:xfrm>
            <a:off x="11734800" y="6442217"/>
            <a:ext cx="457198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2025A4-F208-3946-97CC-7C1E06DC1E9C}" type="slidenum">
              <a:rPr kumimoji="0" lang="id-ID" sz="800" b="0" i="0" u="none" strike="noStrike" kern="1200" cap="none" spc="0" normalizeH="0" baseline="0" noProof="0" smtClean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id-ID" sz="800" b="0" i="0" u="none" strike="noStrike" kern="120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337293-8BF3-4729-B9D5-3EC8345868A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 vert="horz" lIns="91440" tIns="45720" rIns="91440" bIns="45720" rtlCol="0" anchor="t">
            <a:normAutofit fontScale="62500" lnSpcReduction="20000"/>
          </a:bodyPr>
          <a:lstStyle/>
          <a:p>
            <a:pPr marL="285750" indent="-285750">
              <a:spcAft>
                <a:spcPts val="1200"/>
              </a:spcAft>
            </a:pPr>
            <a:r>
              <a:rPr lang="en-US" sz="2200" dirty="0">
                <a:latin typeface="Arial"/>
                <a:ea typeface="Lato"/>
                <a:cs typeface="Arial"/>
              </a:rPr>
              <a:t>Go interface fully supports embedding</a:t>
            </a:r>
          </a:p>
          <a:p>
            <a:pPr marL="285750" indent="-285750">
              <a:spcAft>
                <a:spcPts val="1200"/>
              </a:spcAft>
            </a:pPr>
            <a:r>
              <a:rPr lang="en-US" sz="2200" dirty="0">
                <a:latin typeface="Arial"/>
                <a:ea typeface="Lato"/>
                <a:cs typeface="Arial"/>
              </a:rPr>
              <a:t>An interface can embed other interfaces or an interface can embed other interface’s method signatures in it</a:t>
            </a:r>
          </a:p>
          <a:p>
            <a:pPr indent="0">
              <a:spcAft>
                <a:spcPts val="1200"/>
              </a:spcAft>
              <a:buNone/>
            </a:pPr>
            <a:r>
              <a:rPr lang="en-US" sz="2200" dirty="0">
                <a:latin typeface="Arial"/>
                <a:ea typeface="Lato"/>
                <a:cs typeface="Arial"/>
              </a:rPr>
              <a:t>type interface_name1 interface {
    Method1()
}</a:t>
            </a:r>
          </a:p>
          <a:p>
            <a:pPr indent="0">
              <a:spcAft>
                <a:spcPts val="1200"/>
              </a:spcAft>
              <a:buNone/>
            </a:pPr>
            <a:r>
              <a:rPr lang="en-US" sz="2200" dirty="0">
                <a:latin typeface="Arial"/>
                <a:ea typeface="Lato"/>
                <a:cs typeface="Arial"/>
              </a:rPr>
              <a:t>type interface_name2 interface {
    Method2()
}</a:t>
            </a:r>
            <a:endParaRPr lang="en-US" dirty="0">
              <a:latin typeface="Arial"/>
              <a:ea typeface="Lato"/>
              <a:cs typeface="Arial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812AC7-CFFD-4A41-9FC9-10B1FD9950B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98714" y="1398302"/>
            <a:ext cx="11073528" cy="332528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 err="1">
                <a:latin typeface="Arial"/>
                <a:ea typeface="Lato"/>
                <a:cs typeface="Arial"/>
              </a:rPr>
              <a:t>Embeding</a:t>
            </a:r>
            <a:r>
              <a:rPr lang="en-US" dirty="0">
                <a:latin typeface="Arial"/>
                <a:ea typeface="Lato"/>
                <a:cs typeface="Arial"/>
              </a:rPr>
              <a:t> Interface</a:t>
            </a:r>
            <a:endParaRPr lang="en-US" dirty="0"/>
          </a:p>
          <a:p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D28679-F344-844F-8722-E9667C29C86B}"/>
              </a:ext>
            </a:extLst>
          </p:cNvPr>
          <p:cNvSpPr/>
          <p:nvPr/>
        </p:nvSpPr>
        <p:spPr>
          <a:xfrm>
            <a:off x="667512" y="1173858"/>
            <a:ext cx="11004730" cy="91440"/>
          </a:xfrm>
          <a:prstGeom prst="rect">
            <a:avLst/>
          </a:prstGeom>
          <a:gradFill>
            <a:gsLst>
              <a:gs pos="0">
                <a:schemeClr val="accent4">
                  <a:alpha val="0"/>
                </a:schemeClr>
              </a:gs>
              <a:gs pos="100000">
                <a:schemeClr val="accent4"/>
              </a:gs>
            </a:gsLst>
            <a:lin ang="648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BF49D74-D55F-5AA9-DA6F-B2EC0B9F2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rebuchet MS"/>
                <a:cs typeface="Poppins ExtraLight"/>
              </a:rPr>
              <a:t>Golang: Interface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41066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B05C033D-E38C-4147-A88C-4742B55CC27E}"/>
              </a:ext>
            </a:extLst>
          </p:cNvPr>
          <p:cNvSpPr/>
          <p:nvPr/>
        </p:nvSpPr>
        <p:spPr>
          <a:xfrm>
            <a:off x="11734800" y="6442217"/>
            <a:ext cx="457198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2025A4-F208-3946-97CC-7C1E06DC1E9C}" type="slidenum">
              <a:rPr kumimoji="0" lang="id-ID" sz="800" b="0" i="0" u="none" strike="noStrike" kern="1200" cap="none" spc="0" normalizeH="0" baseline="0" noProof="0" smtClean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id-ID" sz="800" b="0" i="0" u="none" strike="noStrike" kern="120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337293-8BF3-4729-B9D5-3EC8345868A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 vert="horz" lIns="91440" tIns="45720" rIns="91440" bIns="45720" rtlCol="0" anchor="t">
            <a:normAutofit fontScale="70000" lnSpcReduction="20000"/>
          </a:bodyPr>
          <a:lstStyle/>
          <a:p>
            <a:pPr indent="0">
              <a:spcAft>
                <a:spcPts val="1200"/>
              </a:spcAft>
              <a:buNone/>
            </a:pPr>
            <a:r>
              <a:rPr lang="en-US" sz="2000" dirty="0">
                <a:latin typeface="Arial"/>
                <a:ea typeface="Lato"/>
                <a:cs typeface="Arial"/>
              </a:rPr>
              <a:t>type interface_name1 interface {
    Method1()
}
type interface_name2 interface {
    Method2()
}</a:t>
            </a:r>
            <a:endParaRPr lang="en-US" dirty="0">
              <a:latin typeface="Arial"/>
              <a:ea typeface="Lato"/>
              <a:cs typeface="Arial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812AC7-CFFD-4A41-9FC9-10B1FD9950B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98714" y="1398302"/>
            <a:ext cx="11073528" cy="332528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>
                <a:latin typeface="Arial"/>
                <a:ea typeface="Lato"/>
                <a:cs typeface="Arial"/>
              </a:rPr>
              <a:t>Embedding Interface</a:t>
            </a:r>
            <a:endParaRPr lang="en-US" dirty="0"/>
          </a:p>
          <a:p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D28679-F344-844F-8722-E9667C29C86B}"/>
              </a:ext>
            </a:extLst>
          </p:cNvPr>
          <p:cNvSpPr/>
          <p:nvPr/>
        </p:nvSpPr>
        <p:spPr>
          <a:xfrm>
            <a:off x="667512" y="1173858"/>
            <a:ext cx="11004730" cy="91440"/>
          </a:xfrm>
          <a:prstGeom prst="rect">
            <a:avLst/>
          </a:prstGeom>
          <a:gradFill>
            <a:gsLst>
              <a:gs pos="0">
                <a:schemeClr val="accent4">
                  <a:alpha val="0"/>
                </a:schemeClr>
              </a:gs>
              <a:gs pos="100000">
                <a:schemeClr val="accent4"/>
              </a:gs>
            </a:gsLst>
            <a:lin ang="648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BF49D74-D55F-5AA9-DA6F-B2EC0B9F2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rebuchet MS"/>
                <a:cs typeface="Poppins ExtraLight"/>
              </a:rPr>
              <a:t>Golang: Interface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34984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B05C033D-E38C-4147-A88C-4742B55CC27E}"/>
              </a:ext>
            </a:extLst>
          </p:cNvPr>
          <p:cNvSpPr/>
          <p:nvPr/>
        </p:nvSpPr>
        <p:spPr>
          <a:xfrm>
            <a:off x="11734800" y="6442217"/>
            <a:ext cx="457198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2025A4-F208-3946-97CC-7C1E06DC1E9C}" type="slidenum">
              <a:rPr kumimoji="0" lang="id-ID" sz="800" b="0" i="0" u="none" strike="noStrike" kern="1200" cap="none" spc="0" normalizeH="0" baseline="0" noProof="0" smtClean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id-ID" sz="800" b="0" i="0" u="none" strike="noStrike" kern="120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337293-8BF3-4729-B9D5-3EC8345868A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spcAft>
                <a:spcPts val="1200"/>
              </a:spcAft>
            </a:pPr>
            <a:r>
              <a:rPr lang="en-US" sz="2000" dirty="0">
                <a:latin typeface="Arial"/>
                <a:ea typeface="Lato"/>
                <a:cs typeface="Arial"/>
              </a:rPr>
              <a:t>Polymorphism</a:t>
            </a:r>
          </a:p>
          <a:p>
            <a:pPr marL="285750" indent="-285750">
              <a:spcAft>
                <a:spcPts val="1200"/>
              </a:spcAft>
            </a:pPr>
            <a:endParaRPr lang="en-US" sz="2000" dirty="0"/>
          </a:p>
          <a:p>
            <a:pPr marL="285750" indent="-285750">
              <a:spcAft>
                <a:spcPts val="1200"/>
              </a:spcAft>
            </a:pPr>
            <a:endParaRPr lang="en-US" sz="2000" dirty="0"/>
          </a:p>
          <a:p>
            <a:pPr marL="285750" indent="-285750">
              <a:spcAft>
                <a:spcPts val="1200"/>
              </a:spcAft>
            </a:pPr>
            <a:endParaRPr lang="en-US" sz="2000" dirty="0"/>
          </a:p>
          <a:p>
            <a:pPr marL="740410" lvl="1" indent="-283210">
              <a:spcAft>
                <a:spcPts val="1200"/>
              </a:spcAft>
            </a:pPr>
            <a:endParaRPr lang="en-US" sz="2000" dirty="0"/>
          </a:p>
          <a:p>
            <a:pPr indent="0">
              <a:spcAft>
                <a:spcPts val="1200"/>
              </a:spcAft>
              <a:buNone/>
            </a:pPr>
            <a:endParaRPr lang="en-US" sz="2400" dirty="0"/>
          </a:p>
          <a:p>
            <a:pPr indent="0">
              <a:spcAft>
                <a:spcPts val="1200"/>
              </a:spcAft>
              <a:buNone/>
            </a:pPr>
            <a:endParaRPr lang="en-US" sz="1600" b="1">
              <a:latin typeface="Arial"/>
              <a:ea typeface="Lato"/>
              <a:cs typeface="Arial"/>
            </a:endParaRPr>
          </a:p>
          <a:p>
            <a:pPr marL="457200" lvl="1" indent="0">
              <a:spcAft>
                <a:spcPts val="1200"/>
              </a:spcAft>
              <a:buNone/>
            </a:pPr>
            <a:endParaRPr lang="en-US" sz="1600" b="1">
              <a:latin typeface="Arial"/>
              <a:ea typeface="Lato"/>
              <a:cs typeface="Arial"/>
            </a:endParaRPr>
          </a:p>
          <a:p>
            <a:pPr indent="-283210"/>
            <a:endParaRPr lang="en-US" sz="1600" b="1">
              <a:latin typeface="Arial"/>
              <a:ea typeface="Lato"/>
              <a:cs typeface="Arial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812AC7-CFFD-4A41-9FC9-10B1FD9950B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98714" y="1398302"/>
            <a:ext cx="11073528" cy="332528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>
                <a:latin typeface="Arial"/>
                <a:ea typeface="Lato"/>
                <a:cs typeface="Arial"/>
              </a:rPr>
              <a:t>Adding Items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D28679-F344-844F-8722-E9667C29C86B}"/>
              </a:ext>
            </a:extLst>
          </p:cNvPr>
          <p:cNvSpPr/>
          <p:nvPr/>
        </p:nvSpPr>
        <p:spPr>
          <a:xfrm>
            <a:off x="667512" y="1173858"/>
            <a:ext cx="11004730" cy="91440"/>
          </a:xfrm>
          <a:prstGeom prst="rect">
            <a:avLst/>
          </a:prstGeom>
          <a:gradFill>
            <a:gsLst>
              <a:gs pos="0">
                <a:schemeClr val="accent4">
                  <a:alpha val="0"/>
                </a:schemeClr>
              </a:gs>
              <a:gs pos="100000">
                <a:schemeClr val="accent4"/>
              </a:gs>
            </a:gsLst>
            <a:lin ang="648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BF49D74-D55F-5AA9-DA6F-B2EC0B9F2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rebuchet MS"/>
                <a:cs typeface="Poppins ExtraLight"/>
              </a:rPr>
              <a:t>Golang: Interfaces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34214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B05C033D-E38C-4147-A88C-4742B55CC27E}"/>
              </a:ext>
            </a:extLst>
          </p:cNvPr>
          <p:cNvSpPr/>
          <p:nvPr/>
        </p:nvSpPr>
        <p:spPr>
          <a:xfrm>
            <a:off x="11734800" y="6442217"/>
            <a:ext cx="457198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2025A4-F208-3946-97CC-7C1E06DC1E9C}" type="slidenum">
              <a:rPr kumimoji="0" lang="id-ID" sz="800" b="0" i="0" u="none" strike="noStrike" kern="1200" cap="none" spc="0" normalizeH="0" baseline="0" noProof="0" smtClean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id-ID" sz="800" b="0" i="0" u="none" strike="noStrike" kern="120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337293-8BF3-4729-B9D5-3EC8345868A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spcAft>
                <a:spcPts val="1200"/>
              </a:spcAft>
            </a:pPr>
            <a:r>
              <a:rPr lang="en-US" sz="2000" dirty="0">
                <a:latin typeface="Arial"/>
                <a:ea typeface="Lato"/>
                <a:cs typeface="Arial"/>
              </a:rPr>
              <a:t>A Goroutine is a </a:t>
            </a:r>
            <a:r>
              <a:rPr lang="en-US" sz="2000" dirty="0">
                <a:latin typeface="Arial"/>
                <a:ea typeface="Lato"/>
                <a:cs typeface="Arial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function</a:t>
            </a:r>
            <a:r>
              <a:rPr lang="en-US" sz="2000" dirty="0">
                <a:latin typeface="Arial"/>
                <a:ea typeface="Lato"/>
                <a:cs typeface="Arial"/>
              </a:rPr>
              <a:t> or method which executes independently</a:t>
            </a:r>
            <a:endParaRPr lang="en-US" dirty="0">
              <a:ea typeface="Lato"/>
            </a:endParaRPr>
          </a:p>
          <a:p>
            <a:pPr marL="285750" indent="-285750">
              <a:spcAft>
                <a:spcPts val="1200"/>
              </a:spcAft>
            </a:pPr>
            <a:r>
              <a:rPr lang="en-US" sz="2000" dirty="0">
                <a:latin typeface="Arial"/>
                <a:ea typeface="Lato"/>
                <a:cs typeface="Arial"/>
              </a:rPr>
              <a:t>Goroutine can be compared as a light weighted thread</a:t>
            </a:r>
          </a:p>
          <a:p>
            <a:pPr marL="285750" indent="-285750">
              <a:spcAft>
                <a:spcPts val="1200"/>
              </a:spcAft>
            </a:pPr>
            <a:r>
              <a:rPr lang="en-US" sz="2000" dirty="0">
                <a:latin typeface="Arial"/>
                <a:ea typeface="Lato"/>
                <a:cs typeface="Arial"/>
              </a:rPr>
              <a:t>Every program contains at least a single Goroutine and that Goroutine is known as the </a:t>
            </a:r>
            <a:r>
              <a:rPr lang="en-US" sz="2000" b="1" dirty="0">
                <a:latin typeface="Arial"/>
                <a:ea typeface="Lato"/>
                <a:cs typeface="Arial"/>
              </a:rPr>
              <a:t>main Goroutine</a:t>
            </a:r>
            <a:endParaRPr lang="en-US" sz="2000" dirty="0">
              <a:latin typeface="Arial"/>
              <a:ea typeface="Lato"/>
              <a:cs typeface="Arial"/>
            </a:endParaRPr>
          </a:p>
          <a:p>
            <a:pPr marL="285750" indent="-285750">
              <a:spcAft>
                <a:spcPts val="1200"/>
              </a:spcAft>
            </a:pPr>
            <a:r>
              <a:rPr lang="en-US" sz="2000" dirty="0">
                <a:latin typeface="Arial"/>
                <a:ea typeface="Lato"/>
                <a:cs typeface="Arial"/>
              </a:rPr>
              <a:t>All the Goroutines are working under the main Goroutines</a:t>
            </a:r>
            <a:endParaRPr lang="en-US" sz="2000" b="1" dirty="0">
              <a:latin typeface="Arial"/>
              <a:ea typeface="Lato"/>
              <a:cs typeface="Arial"/>
            </a:endParaRPr>
          </a:p>
          <a:p>
            <a:pPr marL="285750" indent="-285750">
              <a:spcAft>
                <a:spcPts val="1200"/>
              </a:spcAft>
            </a:pPr>
            <a:r>
              <a:rPr lang="en-US" sz="2000" dirty="0">
                <a:latin typeface="Arial"/>
                <a:ea typeface="Lato"/>
                <a:cs typeface="Arial"/>
              </a:rPr>
              <a:t>if the main Goroutine terminated, then all the goroutine present in the program also terminated</a:t>
            </a:r>
          </a:p>
          <a:p>
            <a:pPr indent="0">
              <a:spcAft>
                <a:spcPts val="1200"/>
              </a:spcAft>
              <a:buNone/>
            </a:pPr>
            <a:endParaRPr lang="en-US" sz="2000" dirty="0"/>
          </a:p>
          <a:p>
            <a:pPr indent="0">
              <a:spcAft>
                <a:spcPts val="1200"/>
              </a:spcAft>
              <a:buNone/>
            </a:pPr>
            <a:endParaRPr lang="en-US" sz="2000" dirty="0"/>
          </a:p>
          <a:p>
            <a:pPr marL="285750" indent="-285750">
              <a:spcAft>
                <a:spcPts val="1200"/>
              </a:spcAft>
            </a:pPr>
            <a:endParaRPr lang="en-US" sz="2000" dirty="0"/>
          </a:p>
          <a:p>
            <a:pPr marL="285750" indent="-285750">
              <a:spcAft>
                <a:spcPts val="1200"/>
              </a:spcAft>
            </a:pPr>
            <a:endParaRPr lang="en-US" sz="2000" dirty="0"/>
          </a:p>
          <a:p>
            <a:pPr marL="740410" lvl="1" indent="-283210">
              <a:spcAft>
                <a:spcPts val="1200"/>
              </a:spcAft>
            </a:pPr>
            <a:endParaRPr lang="en-US" sz="2000" dirty="0"/>
          </a:p>
          <a:p>
            <a:pPr indent="0">
              <a:spcAft>
                <a:spcPts val="1200"/>
              </a:spcAft>
              <a:buNone/>
            </a:pPr>
            <a:endParaRPr lang="en-US" sz="2400" dirty="0"/>
          </a:p>
          <a:p>
            <a:pPr indent="0">
              <a:spcAft>
                <a:spcPts val="1200"/>
              </a:spcAft>
              <a:buNone/>
            </a:pPr>
            <a:endParaRPr lang="en-US" sz="1600" b="1">
              <a:latin typeface="Arial"/>
              <a:ea typeface="Lato"/>
              <a:cs typeface="Arial"/>
            </a:endParaRPr>
          </a:p>
          <a:p>
            <a:pPr marL="457200" lvl="1" indent="0">
              <a:spcAft>
                <a:spcPts val="1200"/>
              </a:spcAft>
              <a:buNone/>
            </a:pPr>
            <a:endParaRPr lang="en-US" sz="1600" b="1">
              <a:latin typeface="Arial"/>
              <a:ea typeface="Lato"/>
              <a:cs typeface="Arial"/>
            </a:endParaRPr>
          </a:p>
          <a:p>
            <a:pPr indent="-283210"/>
            <a:endParaRPr lang="en-US" sz="1600" b="1">
              <a:latin typeface="Arial"/>
              <a:ea typeface="Lato"/>
              <a:cs typeface="Arial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812AC7-CFFD-4A41-9FC9-10B1FD9950B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98714" y="1398302"/>
            <a:ext cx="11073528" cy="332528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>
                <a:latin typeface="Arial"/>
                <a:ea typeface="Lato"/>
                <a:cs typeface="Arial"/>
              </a:rPr>
              <a:t>Overview</a:t>
            </a:r>
            <a:endParaRPr lang="en-US" dirty="0"/>
          </a:p>
          <a:p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D28679-F344-844F-8722-E9667C29C86B}"/>
              </a:ext>
            </a:extLst>
          </p:cNvPr>
          <p:cNvSpPr/>
          <p:nvPr/>
        </p:nvSpPr>
        <p:spPr>
          <a:xfrm>
            <a:off x="667512" y="1173858"/>
            <a:ext cx="11004730" cy="91440"/>
          </a:xfrm>
          <a:prstGeom prst="rect">
            <a:avLst/>
          </a:prstGeom>
          <a:gradFill>
            <a:gsLst>
              <a:gs pos="0">
                <a:schemeClr val="accent4">
                  <a:alpha val="0"/>
                </a:schemeClr>
              </a:gs>
              <a:gs pos="100000">
                <a:schemeClr val="accent4"/>
              </a:gs>
            </a:gsLst>
            <a:lin ang="648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BF49D74-D55F-5AA9-DA6F-B2EC0B9F2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rebuchet MS"/>
                <a:cs typeface="Poppins ExtraLight"/>
              </a:rPr>
              <a:t>Golang: Goroutine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0934461"/>
      </p:ext>
    </p:extLst>
  </p:cSld>
  <p:clrMapOvr>
    <a:masterClrMapping/>
  </p:clrMapOvr>
</p:sld>
</file>

<file path=ppt/theme/theme1.xml><?xml version="1.0" encoding="utf-8"?>
<a:theme xmlns:a="http://schemas.openxmlformats.org/drawingml/2006/main" name="Mavenir">
  <a:themeElements>
    <a:clrScheme name="Custom 91">
      <a:dk1>
        <a:srgbClr val="595959"/>
      </a:dk1>
      <a:lt1>
        <a:srgbClr val="FFFFFF"/>
      </a:lt1>
      <a:dk2>
        <a:srgbClr val="333333"/>
      </a:dk2>
      <a:lt2>
        <a:srgbClr val="E6E6E6"/>
      </a:lt2>
      <a:accent1>
        <a:srgbClr val="005C97"/>
      </a:accent1>
      <a:accent2>
        <a:srgbClr val="ED1C2B"/>
      </a:accent2>
      <a:accent3>
        <a:srgbClr val="001F44"/>
      </a:accent3>
      <a:accent4>
        <a:srgbClr val="003871"/>
      </a:accent4>
      <a:accent5>
        <a:srgbClr val="8E17BA"/>
      </a:accent5>
      <a:accent6>
        <a:srgbClr val="0A79C2"/>
      </a:accent6>
      <a:hlink>
        <a:srgbClr val="6DCBFC"/>
      </a:hlink>
      <a:folHlink>
        <a:srgbClr val="0A79C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75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esentation7" id="{B68F36AD-694B-C34F-B15F-D2F4475E8B28}" vid="{C55AF329-9B1F-B14E-B7B0-FDEF7D091221}"/>
    </a:ext>
  </a:extLst>
</a:theme>
</file>

<file path=ppt/theme/theme2.xml><?xml version="1.0" encoding="utf-8"?>
<a:theme xmlns:a="http://schemas.openxmlformats.org/drawingml/2006/main" name="1_Mavenir">
  <a:themeElements>
    <a:clrScheme name="Custom 91">
      <a:dk1>
        <a:srgbClr val="595959"/>
      </a:dk1>
      <a:lt1>
        <a:srgbClr val="FFFFFF"/>
      </a:lt1>
      <a:dk2>
        <a:srgbClr val="333333"/>
      </a:dk2>
      <a:lt2>
        <a:srgbClr val="E6E6E6"/>
      </a:lt2>
      <a:accent1>
        <a:srgbClr val="005C97"/>
      </a:accent1>
      <a:accent2>
        <a:srgbClr val="ED1C2B"/>
      </a:accent2>
      <a:accent3>
        <a:srgbClr val="001F44"/>
      </a:accent3>
      <a:accent4>
        <a:srgbClr val="003871"/>
      </a:accent4>
      <a:accent5>
        <a:srgbClr val="8E17BA"/>
      </a:accent5>
      <a:accent6>
        <a:srgbClr val="0A79C2"/>
      </a:accent6>
      <a:hlink>
        <a:srgbClr val="6DCBFC"/>
      </a:hlink>
      <a:folHlink>
        <a:srgbClr val="0A79C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75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esentation6" id="{F7FFE916-6953-524B-B924-8BACE4D57EDD}" vid="{DA2F9DE8-FF50-6343-A594-77456E546DF8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0DE107F20714C4FB08D4D0E05F5A5D8" ma:contentTypeVersion="11" ma:contentTypeDescription="Create a new document." ma:contentTypeScope="" ma:versionID="a3c1ab25fd137d4f71b76d6baa16a65f">
  <xsd:schema xmlns:xsd="http://www.w3.org/2001/XMLSchema" xmlns:xs="http://www.w3.org/2001/XMLSchema" xmlns:p="http://schemas.microsoft.com/office/2006/metadata/properties" xmlns:ns2="ba59a90c-70fb-4c4b-b3da-b08091c4c0fe" xmlns:ns3="26c2095a-ac8c-4e72-a737-91480cb6b6fa" targetNamespace="http://schemas.microsoft.com/office/2006/metadata/properties" ma:root="true" ma:fieldsID="b297aa368f13378e1a42b0bc4ed96fd8" ns2:_="" ns3:_="">
    <xsd:import namespace="ba59a90c-70fb-4c4b-b3da-b08091c4c0fe"/>
    <xsd:import namespace="26c2095a-ac8c-4e72-a737-91480cb6b6f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a59a90c-70fb-4c4b-b3da-b08091c4c0f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6c2095a-ac8c-4e72-a737-91480cb6b6fa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44D2519A-2405-4548-8426-DDDF1EF8FBE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a59a90c-70fb-4c4b-b3da-b08091c4c0fe"/>
    <ds:schemaRef ds:uri="26c2095a-ac8c-4e72-a737-91480cb6b6f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E68AD87-ABC5-47EF-A1B8-26CA0085308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EC28C52-D53A-44E0-BAB7-7ED83A600F32}">
  <ds:schemaRefs>
    <ds:schemaRef ds:uri="http://schemas.microsoft.com/office/2006/documentManagement/types"/>
    <ds:schemaRef ds:uri="http://purl.org/dc/terms/"/>
    <ds:schemaRef ds:uri="http://purl.org/dc/dcmitype/"/>
    <ds:schemaRef ds:uri="http://schemas.microsoft.com/office/infopath/2007/PartnerControls"/>
    <ds:schemaRef ds:uri="http://purl.org/dc/elements/1.1/"/>
    <ds:schemaRef ds:uri="http://schemas.openxmlformats.org/package/2006/metadata/core-properties"/>
    <ds:schemaRef ds:uri="26c2095a-ac8c-4e72-a737-91480cb6b6fa"/>
    <ds:schemaRef ds:uri="ba59a90c-70fb-4c4b-b3da-b08091c4c0fe"/>
    <ds:schemaRef ds:uri="http://schemas.microsoft.com/office/2006/metadata/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Mavenir PPT-Less Slides_2022_Final</Template>
  <TotalTime>6293</TotalTime>
  <Words>3010</Words>
  <Application>Microsoft Office PowerPoint</Application>
  <PresentationFormat>Widescreen</PresentationFormat>
  <Paragraphs>350</Paragraphs>
  <Slides>17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17</vt:i4>
      </vt:variant>
    </vt:vector>
  </HeadingPairs>
  <TitlesOfParts>
    <vt:vector size="19" baseType="lpstr">
      <vt:lpstr>Mavenir</vt:lpstr>
      <vt:lpstr>1_Mavenir</vt:lpstr>
      <vt:lpstr>Golang Training Pointers</vt:lpstr>
      <vt:lpstr>Golang: Interfaces</vt:lpstr>
      <vt:lpstr>Golang: Interface</vt:lpstr>
      <vt:lpstr>Golang: Interface</vt:lpstr>
      <vt:lpstr>Golang: Interface</vt:lpstr>
      <vt:lpstr>Golang: Interface</vt:lpstr>
      <vt:lpstr>Golang: Interface</vt:lpstr>
      <vt:lpstr>Golang: Interfaces</vt:lpstr>
      <vt:lpstr>Golang: Goroutine</vt:lpstr>
      <vt:lpstr>Golang: Goroutine</vt:lpstr>
      <vt:lpstr>Golang: Goroutine</vt:lpstr>
      <vt:lpstr>Golang: Goroutine</vt:lpstr>
      <vt:lpstr>Golang: Channels</vt:lpstr>
      <vt:lpstr>Golang: Channel </vt:lpstr>
      <vt:lpstr>Golang: Log</vt:lpstr>
      <vt:lpstr>Golang: Files and Directories</vt:lpstr>
      <vt:lpstr>Golang: Files and Directories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Title Goes Here</dc:title>
  <dc:subject/>
  <dc:creator>Abarna Sekaran</dc:creator>
  <cp:keywords/>
  <dc:description/>
  <cp:lastModifiedBy>Abarna Sekaran</cp:lastModifiedBy>
  <cp:revision>2673</cp:revision>
  <dcterms:created xsi:type="dcterms:W3CDTF">2022-10-05T08:51:42Z</dcterms:created>
  <dcterms:modified xsi:type="dcterms:W3CDTF">2023-02-15T01:23:13Z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0x01010020DE107F20714C4FB08D4D0E05F5A5D8</vt:lpwstr>
  </property>
  <property fmtid="{D5CDD505-2E9C-101B-9397-08002B2CF9AE}" pid="3" name="Order">
    <vt:r8>7469100</vt:r8>
  </property>
  <property fmtid="{D5CDD505-2E9C-101B-9397-08002B2CF9AE}" pid="4" name="xd_Signature">
    <vt:bool>false</vt:bool>
  </property>
  <property fmtid="{D5CDD505-2E9C-101B-9397-08002B2CF9AE}" pid="5" name="xd_ProgID">
    <vt:lpwstr/>
  </property>
  <property fmtid="{D5CDD505-2E9C-101B-9397-08002B2CF9AE}" pid="6" name="_ExtendedDescription">
    <vt:lpwstr/>
  </property>
  <property fmtid="{D5CDD505-2E9C-101B-9397-08002B2CF9AE}" pid="7" name="ComplianceAssetId">
    <vt:lpwstr/>
  </property>
  <property fmtid="{D5CDD505-2E9C-101B-9397-08002B2CF9AE}" pid="8" name="TemplateUrl">
    <vt:lpwstr/>
  </property>
</Properties>
</file>